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38_4B54578A.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39_FB084EB9.xml" ContentType="application/vnd.ms-powerpoint.comments+xml"/>
  <Override PartName="/ppt/comments/modernComment_13B_42983E98.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46_C4BAA2DC.xml" ContentType="application/vnd.ms-powerpoint.comments+xml"/>
  <Override PartName="/ppt/comments/modernComment_147_6BF4924E.xml" ContentType="application/vnd.ms-powerpoint.comments+xml"/>
  <Override PartName="/ppt/comments/modernComment_149_9F4588.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77"/>
  </p:notesMasterIdLst>
  <p:sldIdLst>
    <p:sldId id="256" r:id="rId2"/>
    <p:sldId id="258" r:id="rId3"/>
    <p:sldId id="259" r:id="rId4"/>
    <p:sldId id="295" r:id="rId5"/>
    <p:sldId id="298" r:id="rId6"/>
    <p:sldId id="309" r:id="rId7"/>
    <p:sldId id="308" r:id="rId8"/>
    <p:sldId id="307" r:id="rId9"/>
    <p:sldId id="312" r:id="rId10"/>
    <p:sldId id="311" r:id="rId11"/>
    <p:sldId id="261" r:id="rId12"/>
    <p:sldId id="260" r:id="rId13"/>
    <p:sldId id="262" r:id="rId14"/>
    <p:sldId id="294" r:id="rId15"/>
    <p:sldId id="313" r:id="rId16"/>
    <p:sldId id="314" r:id="rId17"/>
    <p:sldId id="315" r:id="rId18"/>
    <p:sldId id="316" r:id="rId19"/>
    <p:sldId id="317" r:id="rId20"/>
    <p:sldId id="318" r:id="rId21"/>
    <p:sldId id="278" r:id="rId22"/>
    <p:sldId id="279" r:id="rId23"/>
    <p:sldId id="280" r:id="rId24"/>
    <p:sldId id="319" r:id="rId25"/>
    <p:sldId id="320" r:id="rId26"/>
    <p:sldId id="322" r:id="rId27"/>
    <p:sldId id="323" r:id="rId28"/>
    <p:sldId id="324" r:id="rId29"/>
    <p:sldId id="325" r:id="rId30"/>
    <p:sldId id="326" r:id="rId31"/>
    <p:sldId id="327" r:id="rId32"/>
    <p:sldId id="329" r:id="rId33"/>
    <p:sldId id="331" r:id="rId34"/>
    <p:sldId id="330" r:id="rId35"/>
    <p:sldId id="334" r:id="rId36"/>
    <p:sldId id="281" r:id="rId37"/>
    <p:sldId id="282" r:id="rId38"/>
    <p:sldId id="284" r:id="rId39"/>
    <p:sldId id="285" r:id="rId40"/>
    <p:sldId id="286" r:id="rId41"/>
    <p:sldId id="287" r:id="rId42"/>
    <p:sldId id="288" r:id="rId43"/>
    <p:sldId id="289" r:id="rId44"/>
    <p:sldId id="290" r:id="rId45"/>
    <p:sldId id="291" r:id="rId46"/>
    <p:sldId id="296" r:id="rId47"/>
    <p:sldId id="297" r:id="rId48"/>
    <p:sldId id="299" r:id="rId49"/>
    <p:sldId id="270" r:id="rId50"/>
    <p:sldId id="271" r:id="rId51"/>
    <p:sldId id="328" r:id="rId52"/>
    <p:sldId id="272" r:id="rId53"/>
    <p:sldId id="273" r:id="rId54"/>
    <p:sldId id="333" r:id="rId55"/>
    <p:sldId id="274" r:id="rId56"/>
    <p:sldId id="276" r:id="rId57"/>
    <p:sldId id="300" r:id="rId58"/>
    <p:sldId id="335" r:id="rId59"/>
    <p:sldId id="301" r:id="rId60"/>
    <p:sldId id="302" r:id="rId61"/>
    <p:sldId id="303" r:id="rId62"/>
    <p:sldId id="304" r:id="rId63"/>
    <p:sldId id="305" r:id="rId64"/>
    <p:sldId id="283" r:id="rId65"/>
    <p:sldId id="265" r:id="rId66"/>
    <p:sldId id="263" r:id="rId67"/>
    <p:sldId id="264" r:id="rId68"/>
    <p:sldId id="266" r:id="rId69"/>
    <p:sldId id="267" r:id="rId70"/>
    <p:sldId id="268" r:id="rId71"/>
    <p:sldId id="269" r:id="rId72"/>
    <p:sldId id="292" r:id="rId73"/>
    <p:sldId id="293" r:id="rId74"/>
    <p:sldId id="277" r:id="rId75"/>
    <p:sldId id="336" r:id="rId76"/>
  </p:sldIdLst>
  <p:sldSz cx="9144000" cy="5143500" type="screen16x9"/>
  <p:notesSz cx="6858000" cy="9144000"/>
  <p:embeddedFontLst>
    <p:embeddedFont>
      <p:font typeface="Anaheim" panose="020B0604020202020204" charset="0"/>
      <p:regular r:id="rId78"/>
    </p:embeddedFont>
    <p:embeddedFont>
      <p:font typeface="Consolas" panose="020B0609020204030204" pitchFamily="49" charset="0"/>
      <p:regular r:id="rId79"/>
      <p:bold r:id="rId80"/>
      <p:italic r:id="rId81"/>
      <p:boldItalic r:id="rId82"/>
    </p:embeddedFont>
    <p:embeddedFont>
      <p:font typeface="Poppins" panose="00000500000000000000" pitchFamily="2"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A051AE-5E64-0A8C-0480-6D1089F36E82}" name="Aman Sirohi - [CB.EN.U4AIE21003]" initials="A[" userId="S::cb.en.u4aie21003@cb.students.amrita.edu::af91c5f0-579d-4f61-9c30-c6fc5b665b9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B2E3A-DDFB-553B-6E74-48548D43A2D5}" v="13" dt="2023-12-27T03:12:38.799"/>
    <p1510:client id="{1450E58B-8702-5B72-9A55-67D1FF9905F7}" v="12" dt="2023-12-26T20:52:59.137"/>
    <p1510:client id="{18BB0A4B-6155-E31C-23CE-6AEE35E66130}" v="1" dt="2023-12-26T18:07:24.037"/>
    <p1510:client id="{21373888-21E0-1E56-6AD4-067633304CC9}" v="13" dt="2023-12-26T22:39:27.564"/>
    <p1510:client id="{4B6EEF3B-533F-159F-A0F0-CFF10C3213B4}" v="176" dt="2023-12-27T00:55:45.515"/>
    <p1510:client id="{50C8FE43-D35F-8556-D6E2-ABA1284012D7}" v="2" dt="2023-12-27T00:56:42.887"/>
    <p1510:client id="{6D588375-7184-133A-EC2D-AE7AF1C525E0}" v="114" dt="2023-12-26T18:01:13.919"/>
    <p1510:client id="{76EBC282-9C3B-A011-3C59-B39457211F38}" v="48" dt="2023-12-26T19:54:51.784"/>
    <p1510:client id="{824B86F9-7B44-DA17-5001-FD1537848B5E}" v="15" dt="2023-12-27T01:08:03.401"/>
    <p1510:client id="{8A200E63-37E0-AFF4-EBF4-A22F9A62EA2D}" v="8" dt="2023-12-27T00:56:07.030"/>
    <p1510:client id="{A78F1719-1321-0C09-DB81-D4E659B5696F}" v="290" dt="2023-12-27T01:45:40.249"/>
    <p1510:client id="{BDFB7A64-7731-658C-CCC8-05FF7918AAE3}" v="1310" dt="2023-12-27T02:25:33.387"/>
    <p1510:client id="{C3F15721-D527-5E0A-D0DF-C90F120B8F12}" v="4" dt="2023-12-26T16:20:12.319"/>
    <p1510:client id="{C73A71E7-91F0-B828-4C16-058F0F8C21F0}" v="18" dt="2023-12-27T02:46:28.045"/>
    <p1510:client id="{CC8D777B-04BC-E323-08E6-EC619957E1ED}" v="2" dt="2023-12-26T16:24:56.928"/>
    <p1510:client id="{CFE41E7F-08FE-59D1-55E4-BCC39B09CC02}" v="2" dt="2023-12-26T17:47:12.162"/>
    <p1510:client id="{D3654EE5-A04E-D42F-C4DB-D64F8C85D465}" v="7" dt="2023-12-26T19:37:40.657"/>
    <p1510:client id="{F3D463A5-A216-4475-5147-7CE69A940E02}" v="80" dt="2023-12-27T03:24:07.071"/>
  </p1510:revLst>
</p1510:revInfo>
</file>

<file path=ppt/tableStyles.xml><?xml version="1.0" encoding="utf-8"?>
<a:tblStyleLst xmlns:a="http://schemas.openxmlformats.org/drawingml/2006/main" def="{5FEDB527-0B3D-4049-AD23-F6BB8FE276B8}">
  <a:tblStyle styleId="{5FEDB527-0B3D-4049-AD23-F6BB8FE276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0F7CD28-FFE8-40C1-ADF8-D704710EFE2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font" Target="fonts/font8.fntdata"/><Relationship Id="rId93"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 Sriviswa - [CB.EN.U4AIE21046]" userId="S::cb.en.u4aie21046@cb.students.amrita.edu::0c3125a9-1003-4bf3-9eb3-bfd7fba82719" providerId="AD" clId="Web-{C73A71E7-91F0-B828-4C16-058F0F8C21F0}"/>
    <pc:docChg chg="modSld">
      <pc:chgData name="R Sriviswa - [CB.EN.U4AIE21046]" userId="S::cb.en.u4aie21046@cb.students.amrita.edu::0c3125a9-1003-4bf3-9eb3-bfd7fba82719" providerId="AD" clId="Web-{C73A71E7-91F0-B828-4C16-058F0F8C21F0}" dt="2023-12-27T02:46:25.232" v="3"/>
      <pc:docMkLst>
        <pc:docMk/>
      </pc:docMkLst>
      <pc:sldChg chg="modSp">
        <pc:chgData name="R Sriviswa - [CB.EN.U4AIE21046]" userId="S::cb.en.u4aie21046@cb.students.amrita.edu::0c3125a9-1003-4bf3-9eb3-bfd7fba82719" providerId="AD" clId="Web-{C73A71E7-91F0-B828-4C16-058F0F8C21F0}" dt="2023-12-27T02:46:25.232" v="3"/>
        <pc:sldMkLst>
          <pc:docMk/>
          <pc:sldMk cId="0" sldId="258"/>
        </pc:sldMkLst>
        <pc:graphicFrameChg chg="mod modGraphic">
          <ac:chgData name="R Sriviswa - [CB.EN.U4AIE21046]" userId="S::cb.en.u4aie21046@cb.students.amrita.edu::0c3125a9-1003-4bf3-9eb3-bfd7fba82719" providerId="AD" clId="Web-{C73A71E7-91F0-B828-4C16-058F0F8C21F0}" dt="2023-12-27T02:46:25.232" v="3"/>
          <ac:graphicFrameMkLst>
            <pc:docMk/>
            <pc:sldMk cId="0" sldId="258"/>
            <ac:graphicFrameMk id="26" creationId="{72AC9A58-198A-9A5F-A745-3F36C7369B3A}"/>
          </ac:graphicFrameMkLst>
        </pc:graphicFrameChg>
      </pc:sldChg>
    </pc:docChg>
  </pc:docChgLst>
  <pc:docChgLst>
    <pc:chgData name="Aman Sirohi - [CB.EN.U4AIE21003]" userId="S::cb.en.u4aie21003@cb.students.amrita.edu::af91c5f0-579d-4f61-9c30-c6fc5b665b9a" providerId="AD" clId="Web-{A78F1719-1321-0C09-DB81-D4E659B5696F}"/>
    <pc:docChg chg="addSld delSld modSld">
      <pc:chgData name="Aman Sirohi - [CB.EN.U4AIE21003]" userId="S::cb.en.u4aie21003@cb.students.amrita.edu::af91c5f0-579d-4f61-9c30-c6fc5b665b9a" providerId="AD" clId="Web-{A78F1719-1321-0C09-DB81-D4E659B5696F}" dt="2023-12-27T01:45:40.249" v="245" actId="1076"/>
      <pc:docMkLst>
        <pc:docMk/>
      </pc:docMkLst>
      <pc:sldChg chg="modSp">
        <pc:chgData name="Aman Sirohi - [CB.EN.U4AIE21003]" userId="S::cb.en.u4aie21003@cb.students.amrita.edu::af91c5f0-579d-4f61-9c30-c6fc5b665b9a" providerId="AD" clId="Web-{A78F1719-1321-0C09-DB81-D4E659B5696F}" dt="2023-12-27T01:23:49.551" v="18" actId="1076"/>
        <pc:sldMkLst>
          <pc:docMk/>
          <pc:sldMk cId="0" sldId="259"/>
        </pc:sldMkLst>
        <pc:spChg chg="mod">
          <ac:chgData name="Aman Sirohi - [CB.EN.U4AIE21003]" userId="S::cb.en.u4aie21003@cb.students.amrita.edu::af91c5f0-579d-4f61-9c30-c6fc5b665b9a" providerId="AD" clId="Web-{A78F1719-1321-0C09-DB81-D4E659B5696F}" dt="2023-12-27T01:23:49.551" v="18" actId="1076"/>
          <ac:spMkLst>
            <pc:docMk/>
            <pc:sldMk cId="0" sldId="259"/>
            <ac:spMk id="3" creationId="{EDA817AC-5A44-44D6-854A-2F9EB5F67271}"/>
          </ac:spMkLst>
        </pc:spChg>
      </pc:sldChg>
      <pc:sldChg chg="addSp delSp modSp">
        <pc:chgData name="Aman Sirohi - [CB.EN.U4AIE21003]" userId="S::cb.en.u4aie21003@cb.students.amrita.edu::af91c5f0-579d-4f61-9c30-c6fc5b665b9a" providerId="AD" clId="Web-{A78F1719-1321-0C09-DB81-D4E659B5696F}" dt="2023-12-27T01:36:28.988" v="132" actId="1076"/>
        <pc:sldMkLst>
          <pc:docMk/>
          <pc:sldMk cId="2488820335" sldId="294"/>
        </pc:sldMkLst>
        <pc:spChg chg="mod">
          <ac:chgData name="Aman Sirohi - [CB.EN.U4AIE21003]" userId="S::cb.en.u4aie21003@cb.students.amrita.edu::af91c5f0-579d-4f61-9c30-c6fc5b665b9a" providerId="AD" clId="Web-{A78F1719-1321-0C09-DB81-D4E659B5696F}" dt="2023-12-27T01:36:28.988" v="132" actId="1076"/>
          <ac:spMkLst>
            <pc:docMk/>
            <pc:sldMk cId="2488820335" sldId="294"/>
            <ac:spMk id="2" creationId="{3FDA7E42-AE09-E40B-4E7B-51A1F474F53E}"/>
          </ac:spMkLst>
        </pc:spChg>
        <pc:spChg chg="add del mod">
          <ac:chgData name="Aman Sirohi - [CB.EN.U4AIE21003]" userId="S::cb.en.u4aie21003@cb.students.amrita.edu::af91c5f0-579d-4f61-9c30-c6fc5b665b9a" providerId="AD" clId="Web-{A78F1719-1321-0C09-DB81-D4E659B5696F}" dt="2023-12-27T01:24:04.504" v="24"/>
          <ac:spMkLst>
            <pc:docMk/>
            <pc:sldMk cId="2488820335" sldId="294"/>
            <ac:spMk id="3" creationId="{D1664770-2255-7C93-BC78-7EBFE6618D9C}"/>
          </ac:spMkLst>
        </pc:spChg>
        <pc:spChg chg="add del mod">
          <ac:chgData name="Aman Sirohi - [CB.EN.U4AIE21003]" userId="S::cb.en.u4aie21003@cb.students.amrita.edu::af91c5f0-579d-4f61-9c30-c6fc5b665b9a" providerId="AD" clId="Web-{A78F1719-1321-0C09-DB81-D4E659B5696F}" dt="2023-12-27T01:29:34.901" v="97"/>
          <ac:spMkLst>
            <pc:docMk/>
            <pc:sldMk cId="2488820335" sldId="294"/>
            <ac:spMk id="7" creationId="{B01BECB0-4476-E172-3755-32EAE6A558A1}"/>
          </ac:spMkLst>
        </pc:spChg>
        <pc:spChg chg="add mod">
          <ac:chgData name="Aman Sirohi - [CB.EN.U4AIE21003]" userId="S::cb.en.u4aie21003@cb.students.amrita.edu::af91c5f0-579d-4f61-9c30-c6fc5b665b9a" providerId="AD" clId="Web-{A78F1719-1321-0C09-DB81-D4E659B5696F}" dt="2023-12-27T01:36:24.003" v="131" actId="1076"/>
          <ac:spMkLst>
            <pc:docMk/>
            <pc:sldMk cId="2488820335" sldId="294"/>
            <ac:spMk id="10" creationId="{8DCEFBA5-98F1-5B23-2B74-80AB9F15CF5B}"/>
          </ac:spMkLst>
        </pc:spChg>
        <pc:picChg chg="del">
          <ac:chgData name="Aman Sirohi - [CB.EN.U4AIE21003]" userId="S::cb.en.u4aie21003@cb.students.amrita.edu::af91c5f0-579d-4f61-9c30-c6fc5b665b9a" providerId="AD" clId="Web-{A78F1719-1321-0C09-DB81-D4E659B5696F}" dt="2023-12-27T01:23:57.754" v="20"/>
          <ac:picMkLst>
            <pc:docMk/>
            <pc:sldMk cId="2488820335" sldId="294"/>
            <ac:picMk id="4" creationId="{EC15E5F6-67EC-F726-F4E2-5213CCDBDFC9}"/>
          </ac:picMkLst>
        </pc:picChg>
        <pc:picChg chg="del">
          <ac:chgData name="Aman Sirohi - [CB.EN.U4AIE21003]" userId="S::cb.en.u4aie21003@cb.students.amrita.edu::af91c5f0-579d-4f61-9c30-c6fc5b665b9a" providerId="AD" clId="Web-{A78F1719-1321-0C09-DB81-D4E659B5696F}" dt="2023-12-27T01:23:57.754" v="19"/>
          <ac:picMkLst>
            <pc:docMk/>
            <pc:sldMk cId="2488820335" sldId="294"/>
            <ac:picMk id="5" creationId="{0DC4BCA1-6A1E-3F48-DE64-0E3279FBF5B6}"/>
          </ac:picMkLst>
        </pc:picChg>
        <pc:picChg chg="add del mod">
          <ac:chgData name="Aman Sirohi - [CB.EN.U4AIE21003]" userId="S::cb.en.u4aie21003@cb.students.amrita.edu::af91c5f0-579d-4f61-9c30-c6fc5b665b9a" providerId="AD" clId="Web-{A78F1719-1321-0C09-DB81-D4E659B5696F}" dt="2023-12-27T01:29:34.901" v="98"/>
          <ac:picMkLst>
            <pc:docMk/>
            <pc:sldMk cId="2488820335" sldId="294"/>
            <ac:picMk id="6" creationId="{830B6169-F1BD-730C-CF86-A9A45A33D2C5}"/>
          </ac:picMkLst>
        </pc:picChg>
        <pc:picChg chg="add del mod">
          <ac:chgData name="Aman Sirohi - [CB.EN.U4AIE21003]" userId="S::cb.en.u4aie21003@cb.students.amrita.edu::af91c5f0-579d-4f61-9c30-c6fc5b665b9a" providerId="AD" clId="Web-{A78F1719-1321-0C09-DB81-D4E659B5696F}" dt="2023-12-27T01:35:34.034" v="108"/>
          <ac:picMkLst>
            <pc:docMk/>
            <pc:sldMk cId="2488820335" sldId="294"/>
            <ac:picMk id="8" creationId="{1A4183DD-B790-782D-FE16-7DE0E0084D58}"/>
          </ac:picMkLst>
        </pc:picChg>
        <pc:picChg chg="add mod">
          <ac:chgData name="Aman Sirohi - [CB.EN.U4AIE21003]" userId="S::cb.en.u4aie21003@cb.students.amrita.edu::af91c5f0-579d-4f61-9c30-c6fc5b665b9a" providerId="AD" clId="Web-{A78F1719-1321-0C09-DB81-D4E659B5696F}" dt="2023-12-27T01:36:20.488" v="130" actId="1076"/>
          <ac:picMkLst>
            <pc:docMk/>
            <pc:sldMk cId="2488820335" sldId="294"/>
            <ac:picMk id="9" creationId="{DBA240DC-4A0A-AC73-5FFE-DB952E486849}"/>
          </ac:picMkLst>
        </pc:picChg>
      </pc:sldChg>
      <pc:sldChg chg="addSp delSp modSp add del">
        <pc:chgData name="Aman Sirohi - [CB.EN.U4AIE21003]" userId="S::cb.en.u4aie21003@cb.students.amrita.edu::af91c5f0-579d-4f61-9c30-c6fc5b665b9a" providerId="AD" clId="Web-{A78F1719-1321-0C09-DB81-D4E659B5696F}" dt="2023-12-27T01:23:42.066" v="17" actId="1076"/>
        <pc:sldMkLst>
          <pc:docMk/>
          <pc:sldMk cId="3667238505" sldId="295"/>
        </pc:sldMkLst>
        <pc:spChg chg="mod">
          <ac:chgData name="Aman Sirohi - [CB.EN.U4AIE21003]" userId="S::cb.en.u4aie21003@cb.students.amrita.edu::af91c5f0-579d-4f61-9c30-c6fc5b665b9a" providerId="AD" clId="Web-{A78F1719-1321-0C09-DB81-D4E659B5696F}" dt="2023-12-27T01:00:40.403" v="8" actId="20577"/>
          <ac:spMkLst>
            <pc:docMk/>
            <pc:sldMk cId="3667238505" sldId="295"/>
            <ac:spMk id="2" creationId="{8400DDB9-B404-9242-3326-EE5E4869C356}"/>
          </ac:spMkLst>
        </pc:spChg>
        <pc:spChg chg="mod">
          <ac:chgData name="Aman Sirohi - [CB.EN.U4AIE21003]" userId="S::cb.en.u4aie21003@cb.students.amrita.edu::af91c5f0-579d-4f61-9c30-c6fc5b665b9a" providerId="AD" clId="Web-{A78F1719-1321-0C09-DB81-D4E659B5696F}" dt="2023-12-27T01:23:42.066" v="17" actId="1076"/>
          <ac:spMkLst>
            <pc:docMk/>
            <pc:sldMk cId="3667238505" sldId="295"/>
            <ac:spMk id="3" creationId="{5BBC328F-0CE0-D361-DE84-9321A39D5406}"/>
          </ac:spMkLst>
        </pc:spChg>
        <pc:picChg chg="add del mod">
          <ac:chgData name="Aman Sirohi - [CB.EN.U4AIE21003]" userId="S::cb.en.u4aie21003@cb.students.amrita.edu::af91c5f0-579d-4f61-9c30-c6fc5b665b9a" providerId="AD" clId="Web-{A78F1719-1321-0C09-DB81-D4E659B5696F}" dt="2023-12-27T01:00:05.669" v="2"/>
          <ac:picMkLst>
            <pc:docMk/>
            <pc:sldMk cId="3667238505" sldId="295"/>
            <ac:picMk id="4" creationId="{49E20962-1EED-FF1B-81CB-9DD88BC52AC2}"/>
          </ac:picMkLst>
        </pc:picChg>
        <pc:picChg chg="add del mod">
          <ac:chgData name="Aman Sirohi - [CB.EN.U4AIE21003]" userId="S::cb.en.u4aie21003@cb.students.amrita.edu::af91c5f0-579d-4f61-9c30-c6fc5b665b9a" providerId="AD" clId="Web-{A78F1719-1321-0C09-DB81-D4E659B5696F}" dt="2023-12-27T01:00:13.762" v="4"/>
          <ac:picMkLst>
            <pc:docMk/>
            <pc:sldMk cId="3667238505" sldId="295"/>
            <ac:picMk id="5" creationId="{8B4502AC-A8CE-739E-0291-1FD48FBDB4B7}"/>
          </ac:picMkLst>
        </pc:picChg>
      </pc:sldChg>
      <pc:sldChg chg="add del">
        <pc:chgData name="Aman Sirohi - [CB.EN.U4AIE21003]" userId="S::cb.en.u4aie21003@cb.students.amrita.edu::af91c5f0-579d-4f61-9c30-c6fc5b665b9a" providerId="AD" clId="Web-{A78F1719-1321-0C09-DB81-D4E659B5696F}" dt="2023-12-27T01:23:30.128" v="15"/>
        <pc:sldMkLst>
          <pc:docMk/>
          <pc:sldMk cId="1479105547" sldId="298"/>
        </pc:sldMkLst>
      </pc:sldChg>
      <pc:sldChg chg="add">
        <pc:chgData name="Aman Sirohi - [CB.EN.U4AIE21003]" userId="S::cb.en.u4aie21003@cb.students.amrita.edu::af91c5f0-579d-4f61-9c30-c6fc5b665b9a" providerId="AD" clId="Web-{A78F1719-1321-0C09-DB81-D4E659B5696F}" dt="2023-12-27T01:23:29.941" v="12"/>
        <pc:sldMkLst>
          <pc:docMk/>
          <pc:sldMk cId="1235478700" sldId="307"/>
        </pc:sldMkLst>
      </pc:sldChg>
      <pc:sldChg chg="add">
        <pc:chgData name="Aman Sirohi - [CB.EN.U4AIE21003]" userId="S::cb.en.u4aie21003@cb.students.amrita.edu::af91c5f0-579d-4f61-9c30-c6fc5b665b9a" providerId="AD" clId="Web-{A78F1719-1321-0C09-DB81-D4E659B5696F}" dt="2023-12-27T01:23:30.019" v="13"/>
        <pc:sldMkLst>
          <pc:docMk/>
          <pc:sldMk cId="1400208410" sldId="308"/>
        </pc:sldMkLst>
      </pc:sldChg>
      <pc:sldChg chg="add">
        <pc:chgData name="Aman Sirohi - [CB.EN.U4AIE21003]" userId="S::cb.en.u4aie21003@cb.students.amrita.edu::af91c5f0-579d-4f61-9c30-c6fc5b665b9a" providerId="AD" clId="Web-{A78F1719-1321-0C09-DB81-D4E659B5696F}" dt="2023-12-27T01:23:30.082" v="14"/>
        <pc:sldMkLst>
          <pc:docMk/>
          <pc:sldMk cId="3409271039" sldId="309"/>
        </pc:sldMkLst>
      </pc:sldChg>
      <pc:sldChg chg="addSp delSp modSp new del">
        <pc:chgData name="Aman Sirohi - [CB.EN.U4AIE21003]" userId="S::cb.en.u4aie21003@cb.students.amrita.edu::af91c5f0-579d-4f61-9c30-c6fc5b665b9a" providerId="AD" clId="Web-{A78F1719-1321-0C09-DB81-D4E659B5696F}" dt="2023-12-27T01:29:31.104" v="96"/>
        <pc:sldMkLst>
          <pc:docMk/>
          <pc:sldMk cId="462620538" sldId="310"/>
        </pc:sldMkLst>
        <pc:spChg chg="mod">
          <ac:chgData name="Aman Sirohi - [CB.EN.U4AIE21003]" userId="S::cb.en.u4aie21003@cb.students.amrita.edu::af91c5f0-579d-4f61-9c30-c6fc5b665b9a" providerId="AD" clId="Web-{A78F1719-1321-0C09-DB81-D4E659B5696F}" dt="2023-12-27T01:28:25.025" v="81" actId="20577"/>
          <ac:spMkLst>
            <pc:docMk/>
            <pc:sldMk cId="462620538" sldId="310"/>
            <ac:spMk id="2" creationId="{2C6E5568-B2EF-E6C1-0B27-607076E12CC0}"/>
          </ac:spMkLst>
        </pc:spChg>
        <pc:spChg chg="del">
          <ac:chgData name="Aman Sirohi - [CB.EN.U4AIE21003]" userId="S::cb.en.u4aie21003@cb.students.amrita.edu::af91c5f0-579d-4f61-9c30-c6fc5b665b9a" providerId="AD" clId="Web-{A78F1719-1321-0C09-DB81-D4E659B5696F}" dt="2023-12-27T01:26:25.382" v="51"/>
          <ac:spMkLst>
            <pc:docMk/>
            <pc:sldMk cId="462620538" sldId="310"/>
            <ac:spMk id="3" creationId="{A10B29CE-BECF-DD8A-AA28-6013D76D92E1}"/>
          </ac:spMkLst>
        </pc:spChg>
        <pc:spChg chg="add del mod">
          <ac:chgData name="Aman Sirohi - [CB.EN.U4AIE21003]" userId="S::cb.en.u4aie21003@cb.students.amrita.edu::af91c5f0-579d-4f61-9c30-c6fc5b665b9a" providerId="AD" clId="Web-{A78F1719-1321-0C09-DB81-D4E659B5696F}" dt="2023-12-27T01:27:39.665" v="64"/>
          <ac:spMkLst>
            <pc:docMk/>
            <pc:sldMk cId="462620538" sldId="310"/>
            <ac:spMk id="6" creationId="{16414F60-EA98-284E-7CBB-BE019D52462E}"/>
          </ac:spMkLst>
        </pc:spChg>
        <pc:spChg chg="add mod">
          <ac:chgData name="Aman Sirohi - [CB.EN.U4AIE21003]" userId="S::cb.en.u4aie21003@cb.students.amrita.edu::af91c5f0-579d-4f61-9c30-c6fc5b665b9a" providerId="AD" clId="Web-{A78F1719-1321-0C09-DB81-D4E659B5696F}" dt="2023-12-27T01:28:18.228" v="79"/>
          <ac:spMkLst>
            <pc:docMk/>
            <pc:sldMk cId="462620538" sldId="310"/>
            <ac:spMk id="7" creationId="{282223C3-0D90-888B-C87E-A3F7E696DAEF}"/>
          </ac:spMkLst>
        </pc:spChg>
        <pc:picChg chg="add mod">
          <ac:chgData name="Aman Sirohi - [CB.EN.U4AIE21003]" userId="S::cb.en.u4aie21003@cb.students.amrita.edu::af91c5f0-579d-4f61-9c30-c6fc5b665b9a" providerId="AD" clId="Web-{A78F1719-1321-0C09-DB81-D4E659B5696F}" dt="2023-12-27T01:28:03.603" v="74" actId="1076"/>
          <ac:picMkLst>
            <pc:docMk/>
            <pc:sldMk cId="462620538" sldId="310"/>
            <ac:picMk id="4" creationId="{32C3844C-E299-F999-72A9-7112C0435723}"/>
          </ac:picMkLst>
        </pc:picChg>
        <pc:picChg chg="add mod">
          <ac:chgData name="Aman Sirohi - [CB.EN.U4AIE21003]" userId="S::cb.en.u4aie21003@cb.students.amrita.edu::af91c5f0-579d-4f61-9c30-c6fc5b665b9a" providerId="AD" clId="Web-{A78F1719-1321-0C09-DB81-D4E659B5696F}" dt="2023-12-27T01:28:05.150" v="75" actId="1076"/>
          <ac:picMkLst>
            <pc:docMk/>
            <pc:sldMk cId="462620538" sldId="310"/>
            <ac:picMk id="5" creationId="{341DBE6E-0FF1-A4A2-4018-E06CC987DF2C}"/>
          </ac:picMkLst>
        </pc:picChg>
      </pc:sldChg>
      <pc:sldChg chg="add replId">
        <pc:chgData name="Aman Sirohi - [CB.EN.U4AIE21003]" userId="S::cb.en.u4aie21003@cb.students.amrita.edu::af91c5f0-579d-4f61-9c30-c6fc5b665b9a" providerId="AD" clId="Web-{A78F1719-1321-0C09-DB81-D4E659B5696F}" dt="2023-12-27T01:28:37.385" v="82"/>
        <pc:sldMkLst>
          <pc:docMk/>
          <pc:sldMk cId="541193160" sldId="311"/>
        </pc:sldMkLst>
      </pc:sldChg>
      <pc:sldChg chg="delSp modSp add replId">
        <pc:chgData name="Aman Sirohi - [CB.EN.U4AIE21003]" userId="S::cb.en.u4aie21003@cb.students.amrita.edu::af91c5f0-579d-4f61-9c30-c6fc5b665b9a" providerId="AD" clId="Web-{A78F1719-1321-0C09-DB81-D4E659B5696F}" dt="2023-12-27T01:29:20.651" v="95" actId="1076"/>
        <pc:sldMkLst>
          <pc:docMk/>
          <pc:sldMk cId="1263818634" sldId="312"/>
        </pc:sldMkLst>
        <pc:spChg chg="mod">
          <ac:chgData name="Aman Sirohi - [CB.EN.U4AIE21003]" userId="S::cb.en.u4aie21003@cb.students.amrita.edu::af91c5f0-579d-4f61-9c30-c6fc5b665b9a" providerId="AD" clId="Web-{A78F1719-1321-0C09-DB81-D4E659B5696F}" dt="2023-12-27T01:29:17.292" v="94" actId="1076"/>
          <ac:spMkLst>
            <pc:docMk/>
            <pc:sldMk cId="1263818634" sldId="312"/>
            <ac:spMk id="2" creationId="{21366ABC-100E-EED6-1254-87A497974605}"/>
          </ac:spMkLst>
        </pc:spChg>
        <pc:spChg chg="del">
          <ac:chgData name="Aman Sirohi - [CB.EN.U4AIE21003]" userId="S::cb.en.u4aie21003@cb.students.amrita.edu::af91c5f0-579d-4f61-9c30-c6fc5b665b9a" providerId="AD" clId="Web-{A78F1719-1321-0C09-DB81-D4E659B5696F}" dt="2023-12-27T01:28:49.932" v="86"/>
          <ac:spMkLst>
            <pc:docMk/>
            <pc:sldMk cId="1263818634" sldId="312"/>
            <ac:spMk id="7" creationId="{152C320C-1B41-699A-5175-A120E7A3843D}"/>
          </ac:spMkLst>
        </pc:spChg>
        <pc:picChg chg="mod">
          <ac:chgData name="Aman Sirohi - [CB.EN.U4AIE21003]" userId="S::cb.en.u4aie21003@cb.students.amrita.edu::af91c5f0-579d-4f61-9c30-c6fc5b665b9a" providerId="AD" clId="Web-{A78F1719-1321-0C09-DB81-D4E659B5696F}" dt="2023-12-27T01:29:20.651" v="95" actId="1076"/>
          <ac:picMkLst>
            <pc:docMk/>
            <pc:sldMk cId="1263818634" sldId="312"/>
            <ac:picMk id="6" creationId="{D15AF9B3-93A5-23CE-2CD9-DC8D5337017B}"/>
          </ac:picMkLst>
        </pc:picChg>
      </pc:sldChg>
      <pc:sldChg chg="addSp delSp modSp new">
        <pc:chgData name="Aman Sirohi - [CB.EN.U4AIE21003]" userId="S::cb.en.u4aie21003@cb.students.amrita.edu::af91c5f0-579d-4f61-9c30-c6fc5b665b9a" providerId="AD" clId="Web-{A78F1719-1321-0C09-DB81-D4E659B5696F}" dt="2023-12-27T01:37:17.770" v="141" actId="1076"/>
        <pc:sldMkLst>
          <pc:docMk/>
          <pc:sldMk cId="4211625657" sldId="313"/>
        </pc:sldMkLst>
        <pc:spChg chg="mod">
          <ac:chgData name="Aman Sirohi - [CB.EN.U4AIE21003]" userId="S::cb.en.u4aie21003@cb.students.amrita.edu::af91c5f0-579d-4f61-9c30-c6fc5b665b9a" providerId="AD" clId="Web-{A78F1719-1321-0C09-DB81-D4E659B5696F}" dt="2023-12-27T01:37:07.770" v="137" actId="1076"/>
          <ac:spMkLst>
            <pc:docMk/>
            <pc:sldMk cId="4211625657" sldId="313"/>
            <ac:spMk id="2" creationId="{C0F01C6E-388D-9431-9970-A5C3B57A1FC8}"/>
          </ac:spMkLst>
        </pc:spChg>
        <pc:spChg chg="del">
          <ac:chgData name="Aman Sirohi - [CB.EN.U4AIE21003]" userId="S::cb.en.u4aie21003@cb.students.amrita.edu::af91c5f0-579d-4f61-9c30-c6fc5b665b9a" providerId="AD" clId="Web-{A78F1719-1321-0C09-DB81-D4E659B5696F}" dt="2023-12-27T01:37:09.457" v="138"/>
          <ac:spMkLst>
            <pc:docMk/>
            <pc:sldMk cId="4211625657" sldId="313"/>
            <ac:spMk id="3" creationId="{F79F273E-6163-A8F4-9EC5-0475D0E3C572}"/>
          </ac:spMkLst>
        </pc:spChg>
        <pc:picChg chg="add mod">
          <ac:chgData name="Aman Sirohi - [CB.EN.U4AIE21003]" userId="S::cb.en.u4aie21003@cb.students.amrita.edu::af91c5f0-579d-4f61-9c30-c6fc5b665b9a" providerId="AD" clId="Web-{A78F1719-1321-0C09-DB81-D4E659B5696F}" dt="2023-12-27T01:37:17.770" v="141" actId="1076"/>
          <ac:picMkLst>
            <pc:docMk/>
            <pc:sldMk cId="4211625657" sldId="313"/>
            <ac:picMk id="4" creationId="{F0E824BC-6ABF-9B17-793D-CD217B9DBF63}"/>
          </ac:picMkLst>
        </pc:picChg>
      </pc:sldChg>
      <pc:sldChg chg="addSp delSp modSp new">
        <pc:chgData name="Aman Sirohi - [CB.EN.U4AIE21003]" userId="S::cb.en.u4aie21003@cb.students.amrita.edu::af91c5f0-579d-4f61-9c30-c6fc5b665b9a" providerId="AD" clId="Web-{A78F1719-1321-0C09-DB81-D4E659B5696F}" dt="2023-12-27T01:42:29.167" v="186" actId="1076"/>
        <pc:sldMkLst>
          <pc:docMk/>
          <pc:sldMk cId="1698683649" sldId="314"/>
        </pc:sldMkLst>
        <pc:spChg chg="mod">
          <ac:chgData name="Aman Sirohi - [CB.EN.U4AIE21003]" userId="S::cb.en.u4aie21003@cb.students.amrita.edu::af91c5f0-579d-4f61-9c30-c6fc5b665b9a" providerId="AD" clId="Web-{A78F1719-1321-0C09-DB81-D4E659B5696F}" dt="2023-12-27T01:42:29.167" v="186" actId="1076"/>
          <ac:spMkLst>
            <pc:docMk/>
            <pc:sldMk cId="1698683649" sldId="314"/>
            <ac:spMk id="2" creationId="{2A0888CE-D053-8ADF-615E-9D7DA01344DB}"/>
          </ac:spMkLst>
        </pc:spChg>
        <pc:spChg chg="del">
          <ac:chgData name="Aman Sirohi - [CB.EN.U4AIE21003]" userId="S::cb.en.u4aie21003@cb.students.amrita.edu::af91c5f0-579d-4f61-9c30-c6fc5b665b9a" providerId="AD" clId="Web-{A78F1719-1321-0C09-DB81-D4E659B5696F}" dt="2023-12-27T01:37:37.724" v="149"/>
          <ac:spMkLst>
            <pc:docMk/>
            <pc:sldMk cId="1698683649" sldId="314"/>
            <ac:spMk id="3" creationId="{C9B3E141-CD6B-EB73-04B5-5A1D6808DE86}"/>
          </ac:spMkLst>
        </pc:spChg>
        <pc:spChg chg="add del">
          <ac:chgData name="Aman Sirohi - [CB.EN.U4AIE21003]" userId="S::cb.en.u4aie21003@cb.students.amrita.edu::af91c5f0-579d-4f61-9c30-c6fc5b665b9a" providerId="AD" clId="Web-{A78F1719-1321-0C09-DB81-D4E659B5696F}" dt="2023-12-27T01:38:44.163" v="154"/>
          <ac:spMkLst>
            <pc:docMk/>
            <pc:sldMk cId="1698683649" sldId="314"/>
            <ac:spMk id="5" creationId="{EC8B2EC2-1CC3-EF37-2ADD-D056B18E6E43}"/>
          </ac:spMkLst>
        </pc:spChg>
        <pc:spChg chg="add mod">
          <ac:chgData name="Aman Sirohi - [CB.EN.U4AIE21003]" userId="S::cb.en.u4aie21003@cb.students.amrita.edu::af91c5f0-579d-4f61-9c30-c6fc5b665b9a" providerId="AD" clId="Web-{A78F1719-1321-0C09-DB81-D4E659B5696F}" dt="2023-12-27T01:41:56.729" v="183" actId="14100"/>
          <ac:spMkLst>
            <pc:docMk/>
            <pc:sldMk cId="1698683649" sldId="314"/>
            <ac:spMk id="6" creationId="{E019B27A-1D86-94C6-CC00-390D8CB35D5A}"/>
          </ac:spMkLst>
        </pc:spChg>
        <pc:picChg chg="add del mod">
          <ac:chgData name="Aman Sirohi - [CB.EN.U4AIE21003]" userId="S::cb.en.u4aie21003@cb.students.amrita.edu::af91c5f0-579d-4f61-9c30-c6fc5b665b9a" providerId="AD" clId="Web-{A78F1719-1321-0C09-DB81-D4E659B5696F}" dt="2023-12-27T01:41:03.822" v="164"/>
          <ac:picMkLst>
            <pc:docMk/>
            <pc:sldMk cId="1698683649" sldId="314"/>
            <ac:picMk id="4" creationId="{07F2D4A4-9211-86B1-BB82-53A177BEAAEA}"/>
          </ac:picMkLst>
        </pc:picChg>
        <pc:picChg chg="add mod">
          <ac:chgData name="Aman Sirohi - [CB.EN.U4AIE21003]" userId="S::cb.en.u4aie21003@cb.students.amrita.edu::af91c5f0-579d-4f61-9c30-c6fc5b665b9a" providerId="AD" clId="Web-{A78F1719-1321-0C09-DB81-D4E659B5696F}" dt="2023-12-27T01:42:22.761" v="185" actId="1076"/>
          <ac:picMkLst>
            <pc:docMk/>
            <pc:sldMk cId="1698683649" sldId="314"/>
            <ac:picMk id="7" creationId="{062F112C-3E8B-9D86-B8CC-3371E60FBED6}"/>
          </ac:picMkLst>
        </pc:picChg>
      </pc:sldChg>
      <pc:sldChg chg="addSp delSp modSp new">
        <pc:chgData name="Aman Sirohi - [CB.EN.U4AIE21003]" userId="S::cb.en.u4aie21003@cb.students.amrita.edu::af91c5f0-579d-4f61-9c30-c6fc5b665b9a" providerId="AD" clId="Web-{A78F1719-1321-0C09-DB81-D4E659B5696F}" dt="2023-12-27T01:45:40.249" v="245" actId="1076"/>
        <pc:sldMkLst>
          <pc:docMk/>
          <pc:sldMk cId="1117273752" sldId="315"/>
        </pc:sldMkLst>
        <pc:spChg chg="mod">
          <ac:chgData name="Aman Sirohi - [CB.EN.U4AIE21003]" userId="S::cb.en.u4aie21003@cb.students.amrita.edu::af91c5f0-579d-4f61-9c30-c6fc5b665b9a" providerId="AD" clId="Web-{A78F1719-1321-0C09-DB81-D4E659B5696F}" dt="2023-12-27T01:45:34.874" v="242" actId="1076"/>
          <ac:spMkLst>
            <pc:docMk/>
            <pc:sldMk cId="1117273752" sldId="315"/>
            <ac:spMk id="2" creationId="{724D2649-658C-C0C6-1014-F6A2AA5FE122}"/>
          </ac:spMkLst>
        </pc:spChg>
        <pc:spChg chg="del">
          <ac:chgData name="Aman Sirohi - [CB.EN.U4AIE21003]" userId="S::cb.en.u4aie21003@cb.students.amrita.edu::af91c5f0-579d-4f61-9c30-c6fc5b665b9a" providerId="AD" clId="Web-{A78F1719-1321-0C09-DB81-D4E659B5696F}" dt="2023-12-27T01:44:01.403" v="225"/>
          <ac:spMkLst>
            <pc:docMk/>
            <pc:sldMk cId="1117273752" sldId="315"/>
            <ac:spMk id="3" creationId="{75A2F679-7A82-7BC9-0FC8-EEBE9C6BFE7B}"/>
          </ac:spMkLst>
        </pc:spChg>
        <pc:spChg chg="add mod">
          <ac:chgData name="Aman Sirohi - [CB.EN.U4AIE21003]" userId="S::cb.en.u4aie21003@cb.students.amrita.edu::af91c5f0-579d-4f61-9c30-c6fc5b665b9a" providerId="AD" clId="Web-{A78F1719-1321-0C09-DB81-D4E659B5696F}" dt="2023-12-27T01:45:39.108" v="244" actId="1076"/>
          <ac:spMkLst>
            <pc:docMk/>
            <pc:sldMk cId="1117273752" sldId="315"/>
            <ac:spMk id="5" creationId="{6F513EC8-FF5D-64F5-A0B8-D05E78503678}"/>
          </ac:spMkLst>
        </pc:spChg>
        <pc:picChg chg="add mod">
          <ac:chgData name="Aman Sirohi - [CB.EN.U4AIE21003]" userId="S::cb.en.u4aie21003@cb.students.amrita.edu::af91c5f0-579d-4f61-9c30-c6fc5b665b9a" providerId="AD" clId="Web-{A78F1719-1321-0C09-DB81-D4E659B5696F}" dt="2023-12-27T01:45:37.202" v="243" actId="1076"/>
          <ac:picMkLst>
            <pc:docMk/>
            <pc:sldMk cId="1117273752" sldId="315"/>
            <ac:picMk id="4" creationId="{EE8906B2-CE2B-2A61-55AE-37C35544C7B5}"/>
          </ac:picMkLst>
        </pc:picChg>
        <pc:picChg chg="add mod">
          <ac:chgData name="Aman Sirohi - [CB.EN.U4AIE21003]" userId="S::cb.en.u4aie21003@cb.students.amrita.edu::af91c5f0-579d-4f61-9c30-c6fc5b665b9a" providerId="AD" clId="Web-{A78F1719-1321-0C09-DB81-D4E659B5696F}" dt="2023-12-27T01:45:40.249" v="245" actId="1076"/>
          <ac:picMkLst>
            <pc:docMk/>
            <pc:sldMk cId="1117273752" sldId="315"/>
            <ac:picMk id="6" creationId="{7EF04F1D-2C50-DD4F-019D-E64027FC46D9}"/>
          </ac:picMkLst>
        </pc:picChg>
      </pc:sldChg>
    </pc:docChg>
  </pc:docChgLst>
  <pc:docChgLst>
    <pc:chgData name="Rakhil M L - [CB.EN.U4AIE21048]" userId="S::cb.en.u4aie21048@cb.students.amrita.edu::e69566d7-efae-42d2-9180-de7104617773" providerId="AD" clId="Web-{CFE41E7F-08FE-59D1-55E4-BCC39B09CC02}"/>
    <pc:docChg chg="addSld delSld">
      <pc:chgData name="Rakhil M L - [CB.EN.U4AIE21048]" userId="S::cb.en.u4aie21048@cb.students.amrita.edu::e69566d7-efae-42d2-9180-de7104617773" providerId="AD" clId="Web-{CFE41E7F-08FE-59D1-55E4-BCC39B09CC02}" dt="2023-12-26T17:47:12.162" v="1"/>
      <pc:docMkLst>
        <pc:docMk/>
      </pc:docMkLst>
      <pc:sldChg chg="new del">
        <pc:chgData name="Rakhil M L - [CB.EN.U4AIE21048]" userId="S::cb.en.u4aie21048@cb.students.amrita.edu::e69566d7-efae-42d2-9180-de7104617773" providerId="AD" clId="Web-{CFE41E7F-08FE-59D1-55E4-BCC39B09CC02}" dt="2023-12-26T17:47:12.162" v="1"/>
        <pc:sldMkLst>
          <pc:docMk/>
          <pc:sldMk cId="255694131" sldId="292"/>
        </pc:sldMkLst>
      </pc:sldChg>
    </pc:docChg>
  </pc:docChgLst>
  <pc:docChgLst>
    <pc:chgData name="Rakhil M L - [CB.EN.U4AIE21048]" userId="S::cb.en.u4aie21048@cb.students.amrita.edu::e69566d7-efae-42d2-9180-de7104617773" providerId="AD" clId="Web-{76EBC282-9C3B-A011-3C59-B39457211F38}"/>
    <pc:docChg chg="modSld">
      <pc:chgData name="Rakhil M L - [CB.EN.U4AIE21048]" userId="S::cb.en.u4aie21048@cb.students.amrita.edu::e69566d7-efae-42d2-9180-de7104617773" providerId="AD" clId="Web-{76EBC282-9C3B-A011-3C59-B39457211F38}" dt="2023-12-26T19:54:51.784" v="37" actId="1076"/>
      <pc:docMkLst>
        <pc:docMk/>
      </pc:docMkLst>
      <pc:sldChg chg="addSp delSp modSp">
        <pc:chgData name="Rakhil M L - [CB.EN.U4AIE21048]" userId="S::cb.en.u4aie21048@cb.students.amrita.edu::e69566d7-efae-42d2-9180-de7104617773" providerId="AD" clId="Web-{76EBC282-9C3B-A011-3C59-B39457211F38}" dt="2023-12-26T19:49:57.372" v="7"/>
        <pc:sldMkLst>
          <pc:docMk/>
          <pc:sldMk cId="0" sldId="266"/>
        </pc:sldMkLst>
        <pc:picChg chg="add del mod">
          <ac:chgData name="Rakhil M L - [CB.EN.U4AIE21048]" userId="S::cb.en.u4aie21048@cb.students.amrita.edu::e69566d7-efae-42d2-9180-de7104617773" providerId="AD" clId="Web-{76EBC282-9C3B-A011-3C59-B39457211F38}" dt="2023-12-26T19:49:36.762" v="6"/>
          <ac:picMkLst>
            <pc:docMk/>
            <pc:sldMk cId="0" sldId="266"/>
            <ac:picMk id="2" creationId="{3730E03E-DE6F-FE1D-276B-CE60D3ACB6A5}"/>
          </ac:picMkLst>
        </pc:picChg>
        <pc:picChg chg="add mod">
          <ac:chgData name="Rakhil M L - [CB.EN.U4AIE21048]" userId="S::cb.en.u4aie21048@cb.students.amrita.edu::e69566d7-efae-42d2-9180-de7104617773" providerId="AD" clId="Web-{76EBC282-9C3B-A011-3C59-B39457211F38}" dt="2023-12-26T19:49:57.372" v="7"/>
          <ac:picMkLst>
            <pc:docMk/>
            <pc:sldMk cId="0" sldId="266"/>
            <ac:picMk id="3" creationId="{4A2B8F49-9293-84F0-8AB7-0B1CFCD5F7D4}"/>
          </ac:picMkLst>
        </pc:picChg>
      </pc:sldChg>
      <pc:sldChg chg="addSp delSp modSp">
        <pc:chgData name="Rakhil M L - [CB.EN.U4AIE21048]" userId="S::cb.en.u4aie21048@cb.students.amrita.edu::e69566d7-efae-42d2-9180-de7104617773" providerId="AD" clId="Web-{76EBC282-9C3B-A011-3C59-B39457211F38}" dt="2023-12-26T19:50:34.201" v="10" actId="1076"/>
        <pc:sldMkLst>
          <pc:docMk/>
          <pc:sldMk cId="0" sldId="267"/>
        </pc:sldMkLst>
        <pc:picChg chg="add del mod">
          <ac:chgData name="Rakhil M L - [CB.EN.U4AIE21048]" userId="S::cb.en.u4aie21048@cb.students.amrita.edu::e69566d7-efae-42d2-9180-de7104617773" providerId="AD" clId="Web-{76EBC282-9C3B-A011-3C59-B39457211F38}" dt="2023-12-26T19:49:33.590" v="5"/>
          <ac:picMkLst>
            <pc:docMk/>
            <pc:sldMk cId="0" sldId="267"/>
            <ac:picMk id="2" creationId="{4E30A61C-4653-AF0E-6C72-79B7F59338E9}"/>
          </ac:picMkLst>
        </pc:picChg>
        <pc:picChg chg="add mod">
          <ac:chgData name="Rakhil M L - [CB.EN.U4AIE21048]" userId="S::cb.en.u4aie21048@cb.students.amrita.edu::e69566d7-efae-42d2-9180-de7104617773" providerId="AD" clId="Web-{76EBC282-9C3B-A011-3C59-B39457211F38}" dt="2023-12-26T19:50:34.201" v="10" actId="1076"/>
          <ac:picMkLst>
            <pc:docMk/>
            <pc:sldMk cId="0" sldId="267"/>
            <ac:picMk id="3" creationId="{1732F5F3-14D2-2890-F809-69CF3908B5D7}"/>
          </ac:picMkLst>
        </pc:picChg>
      </pc:sldChg>
      <pc:sldChg chg="addSp modSp">
        <pc:chgData name="Rakhil M L - [CB.EN.U4AIE21048]" userId="S::cb.en.u4aie21048@cb.students.amrita.edu::e69566d7-efae-42d2-9180-de7104617773" providerId="AD" clId="Web-{76EBC282-9C3B-A011-3C59-B39457211F38}" dt="2023-12-26T19:52:09.796" v="21" actId="1076"/>
        <pc:sldMkLst>
          <pc:docMk/>
          <pc:sldMk cId="0" sldId="268"/>
        </pc:sldMkLst>
        <pc:picChg chg="add mod">
          <ac:chgData name="Rakhil M L - [CB.EN.U4AIE21048]" userId="S::cb.en.u4aie21048@cb.students.amrita.edu::e69566d7-efae-42d2-9180-de7104617773" providerId="AD" clId="Web-{76EBC282-9C3B-A011-3C59-B39457211F38}" dt="2023-12-26T19:51:37.999" v="13" actId="1076"/>
          <ac:picMkLst>
            <pc:docMk/>
            <pc:sldMk cId="0" sldId="268"/>
            <ac:picMk id="2" creationId="{1E160136-F8DD-DFF2-952C-2DB1C121A46D}"/>
          </ac:picMkLst>
        </pc:picChg>
        <pc:picChg chg="add mod modCrop">
          <ac:chgData name="Rakhil M L - [CB.EN.U4AIE21048]" userId="S::cb.en.u4aie21048@cb.students.amrita.edu::e69566d7-efae-42d2-9180-de7104617773" providerId="AD" clId="Web-{76EBC282-9C3B-A011-3C59-B39457211F38}" dt="2023-12-26T19:52:09.796" v="21" actId="1076"/>
          <ac:picMkLst>
            <pc:docMk/>
            <pc:sldMk cId="0" sldId="268"/>
            <ac:picMk id="3" creationId="{83C985D0-250D-4EE7-0969-6C40DFB4FAE9}"/>
          </ac:picMkLst>
        </pc:picChg>
      </pc:sldChg>
      <pc:sldChg chg="addSp delSp modSp">
        <pc:chgData name="Rakhil M L - [CB.EN.U4AIE21048]" userId="S::cb.en.u4aie21048@cb.students.amrita.edu::e69566d7-efae-42d2-9180-de7104617773" providerId="AD" clId="Web-{76EBC282-9C3B-A011-3C59-B39457211F38}" dt="2023-12-26T19:54:51.784" v="37" actId="1076"/>
        <pc:sldMkLst>
          <pc:docMk/>
          <pc:sldMk cId="0" sldId="269"/>
        </pc:sldMkLst>
        <pc:picChg chg="add del mod">
          <ac:chgData name="Rakhil M L - [CB.EN.U4AIE21048]" userId="S::cb.en.u4aie21048@cb.students.amrita.edu::e69566d7-efae-42d2-9180-de7104617773" providerId="AD" clId="Web-{76EBC282-9C3B-A011-3C59-B39457211F38}" dt="2023-12-26T19:52:22.750" v="23"/>
          <ac:picMkLst>
            <pc:docMk/>
            <pc:sldMk cId="0" sldId="269"/>
            <ac:picMk id="2" creationId="{85352FB3-C57A-B843-E3FD-C6B8C708BCF2}"/>
          </ac:picMkLst>
        </pc:picChg>
        <pc:picChg chg="add mod">
          <ac:chgData name="Rakhil M L - [CB.EN.U4AIE21048]" userId="S::cb.en.u4aie21048@cb.students.amrita.edu::e69566d7-efae-42d2-9180-de7104617773" providerId="AD" clId="Web-{76EBC282-9C3B-A011-3C59-B39457211F38}" dt="2023-12-26T19:52:30.906" v="25" actId="1076"/>
          <ac:picMkLst>
            <pc:docMk/>
            <pc:sldMk cId="0" sldId="269"/>
            <ac:picMk id="3" creationId="{A22059DE-01BB-1712-F816-3FB75D0BFD43}"/>
          </ac:picMkLst>
        </pc:picChg>
        <pc:picChg chg="add mod">
          <ac:chgData name="Rakhil M L - [CB.EN.U4AIE21048]" userId="S::cb.en.u4aie21048@cb.students.amrita.edu::e69566d7-efae-42d2-9180-de7104617773" providerId="AD" clId="Web-{76EBC282-9C3B-A011-3C59-B39457211F38}" dt="2023-12-26T19:53:23.329" v="29" actId="14100"/>
          <ac:picMkLst>
            <pc:docMk/>
            <pc:sldMk cId="0" sldId="269"/>
            <ac:picMk id="4" creationId="{EB54D651-9FDC-24CE-A518-CED491AB61A8}"/>
          </ac:picMkLst>
        </pc:picChg>
        <pc:picChg chg="add mod">
          <ac:chgData name="Rakhil M L - [CB.EN.U4AIE21048]" userId="S::cb.en.u4aie21048@cb.students.amrita.edu::e69566d7-efae-42d2-9180-de7104617773" providerId="AD" clId="Web-{76EBC282-9C3B-A011-3C59-B39457211F38}" dt="2023-12-26T19:53:50.126" v="33" actId="1076"/>
          <ac:picMkLst>
            <pc:docMk/>
            <pc:sldMk cId="0" sldId="269"/>
            <ac:picMk id="5" creationId="{51028566-C5D0-701A-4AC5-06D3C2AF2B06}"/>
          </ac:picMkLst>
        </pc:picChg>
        <pc:picChg chg="add mod">
          <ac:chgData name="Rakhil M L - [CB.EN.U4AIE21048]" userId="S::cb.en.u4aie21048@cb.students.amrita.edu::e69566d7-efae-42d2-9180-de7104617773" providerId="AD" clId="Web-{76EBC282-9C3B-A011-3C59-B39457211F38}" dt="2023-12-26T19:54:51.784" v="37" actId="1076"/>
          <ac:picMkLst>
            <pc:docMk/>
            <pc:sldMk cId="0" sldId="269"/>
            <ac:picMk id="6" creationId="{B42E950F-D66A-23AE-09F4-8D609C2422E1}"/>
          </ac:picMkLst>
        </pc:picChg>
      </pc:sldChg>
    </pc:docChg>
  </pc:docChgLst>
  <pc:docChgLst>
    <pc:chgData name="Aman Sirohi - [CB.EN.U4AIE21003]" userId="S::cb.en.u4aie21003@cb.students.amrita.edu::af91c5f0-579d-4f61-9c30-c6fc5b665b9a" providerId="AD" clId="Web-{8A200E63-37E0-AFF4-EBF4-A22F9A62EA2D}"/>
    <pc:docChg chg="modSld">
      <pc:chgData name="Aman Sirohi - [CB.EN.U4AIE21003]" userId="S::cb.en.u4aie21003@cb.students.amrita.edu::af91c5f0-579d-4f61-9c30-c6fc5b665b9a" providerId="AD" clId="Web-{8A200E63-37E0-AFF4-EBF4-A22F9A62EA2D}" dt="2023-12-27T00:56:07.015" v="3" actId="20577"/>
      <pc:docMkLst>
        <pc:docMk/>
      </pc:docMkLst>
      <pc:sldChg chg="modSp">
        <pc:chgData name="Aman Sirohi - [CB.EN.U4AIE21003]" userId="S::cb.en.u4aie21003@cb.students.amrita.edu::af91c5f0-579d-4f61-9c30-c6fc5b665b9a" providerId="AD" clId="Web-{8A200E63-37E0-AFF4-EBF4-A22F9A62EA2D}" dt="2023-12-27T00:56:07.015" v="3" actId="20577"/>
        <pc:sldMkLst>
          <pc:docMk/>
          <pc:sldMk cId="1479105547" sldId="298"/>
        </pc:sldMkLst>
        <pc:spChg chg="mod">
          <ac:chgData name="Aman Sirohi - [CB.EN.U4AIE21003]" userId="S::cb.en.u4aie21003@cb.students.amrita.edu::af91c5f0-579d-4f61-9c30-c6fc5b665b9a" providerId="AD" clId="Web-{8A200E63-37E0-AFF4-EBF4-A22F9A62EA2D}" dt="2023-12-27T00:56:07.015" v="3" actId="20577"/>
          <ac:spMkLst>
            <pc:docMk/>
            <pc:sldMk cId="1479105547" sldId="298"/>
            <ac:spMk id="7" creationId="{F8893FF3-4016-9CD0-4D26-4D9C0E976B0E}"/>
          </ac:spMkLst>
        </pc:spChg>
      </pc:sldChg>
    </pc:docChg>
  </pc:docChgLst>
  <pc:docChgLst>
    <pc:chgData name="Aman Sirohi - [CB.EN.U4AIE21003]" userId="S::cb.en.u4aie21003@cb.students.amrita.edu::af91c5f0-579d-4f61-9c30-c6fc5b665b9a" providerId="AD" clId="Web-{BDFB7A64-7731-658C-CCC8-05FF7918AAE3}"/>
    <pc:docChg chg="addSld modSld">
      <pc:chgData name="Aman Sirohi - [CB.EN.U4AIE21003]" userId="S::cb.en.u4aie21003@cb.students.amrita.edu::af91c5f0-579d-4f61-9c30-c6fc5b665b9a" providerId="AD" clId="Web-{BDFB7A64-7731-658C-CCC8-05FF7918AAE3}" dt="2023-12-27T02:25:33.387" v="969" actId="14100"/>
      <pc:docMkLst>
        <pc:docMk/>
      </pc:docMkLst>
      <pc:sldChg chg="modSp">
        <pc:chgData name="Aman Sirohi - [CB.EN.U4AIE21003]" userId="S::cb.en.u4aie21003@cb.students.amrita.edu::af91c5f0-579d-4f61-9c30-c6fc5b665b9a" providerId="AD" clId="Web-{BDFB7A64-7731-658C-CCC8-05FF7918AAE3}" dt="2023-12-27T01:45:59.539" v="0" actId="14100"/>
        <pc:sldMkLst>
          <pc:docMk/>
          <pc:sldMk cId="1698683649" sldId="314"/>
        </pc:sldMkLst>
        <pc:spChg chg="mod">
          <ac:chgData name="Aman Sirohi - [CB.EN.U4AIE21003]" userId="S::cb.en.u4aie21003@cb.students.amrita.edu::af91c5f0-579d-4f61-9c30-c6fc5b665b9a" providerId="AD" clId="Web-{BDFB7A64-7731-658C-CCC8-05FF7918AAE3}" dt="2023-12-27T01:45:59.539" v="0" actId="14100"/>
          <ac:spMkLst>
            <pc:docMk/>
            <pc:sldMk cId="1698683649" sldId="314"/>
            <ac:spMk id="2" creationId="{2A0888CE-D053-8ADF-615E-9D7DA01344DB}"/>
          </ac:spMkLst>
        </pc:spChg>
      </pc:sldChg>
      <pc:sldChg chg="addSp delSp modSp new">
        <pc:chgData name="Aman Sirohi - [CB.EN.U4AIE21003]" userId="S::cb.en.u4aie21003@cb.students.amrita.edu::af91c5f0-579d-4f61-9c30-c6fc5b665b9a" providerId="AD" clId="Web-{BDFB7A64-7731-658C-CCC8-05FF7918AAE3}" dt="2023-12-27T02:18:30.459" v="710" actId="1076"/>
        <pc:sldMkLst>
          <pc:docMk/>
          <pc:sldMk cId="798234248" sldId="316"/>
        </pc:sldMkLst>
        <pc:spChg chg="mod">
          <ac:chgData name="Aman Sirohi - [CB.EN.U4AIE21003]" userId="S::cb.en.u4aie21003@cb.students.amrita.edu::af91c5f0-579d-4f61-9c30-c6fc5b665b9a" providerId="AD" clId="Web-{BDFB7A64-7731-658C-CCC8-05FF7918AAE3}" dt="2023-12-27T02:17:53.506" v="700" actId="1076"/>
          <ac:spMkLst>
            <pc:docMk/>
            <pc:sldMk cId="798234248" sldId="316"/>
            <ac:spMk id="2" creationId="{C981CE3D-166E-EA1D-B5EC-E4EC275C79AA}"/>
          </ac:spMkLst>
        </pc:spChg>
        <pc:spChg chg="del">
          <ac:chgData name="Aman Sirohi - [CB.EN.U4AIE21003]" userId="S::cb.en.u4aie21003@cb.students.amrita.edu::af91c5f0-579d-4f61-9c30-c6fc5b665b9a" providerId="AD" clId="Web-{BDFB7A64-7731-658C-CCC8-05FF7918AAE3}" dt="2023-12-27T01:46:55.258" v="7"/>
          <ac:spMkLst>
            <pc:docMk/>
            <pc:sldMk cId="798234248" sldId="316"/>
            <ac:spMk id="3" creationId="{BC82AF00-8B01-9EF9-431C-0088C57332BE}"/>
          </ac:spMkLst>
        </pc:spChg>
        <pc:spChg chg="add mod">
          <ac:chgData name="Aman Sirohi - [CB.EN.U4AIE21003]" userId="S::cb.en.u4aie21003@cb.students.amrita.edu::af91c5f0-579d-4f61-9c30-c6fc5b665b9a" providerId="AD" clId="Web-{BDFB7A64-7731-658C-CCC8-05FF7918AAE3}" dt="2023-12-27T02:18:30.459" v="710" actId="1076"/>
          <ac:spMkLst>
            <pc:docMk/>
            <pc:sldMk cId="798234248" sldId="316"/>
            <ac:spMk id="6" creationId="{4D80D743-A3AC-554B-35D8-8F8BBFEA8681}"/>
          </ac:spMkLst>
        </pc:spChg>
        <pc:picChg chg="add mod">
          <ac:chgData name="Aman Sirohi - [CB.EN.U4AIE21003]" userId="S::cb.en.u4aie21003@cb.students.amrita.edu::af91c5f0-579d-4f61-9c30-c6fc5b665b9a" providerId="AD" clId="Web-{BDFB7A64-7731-658C-CCC8-05FF7918AAE3}" dt="2023-12-27T01:47:01.946" v="8" actId="1076"/>
          <ac:picMkLst>
            <pc:docMk/>
            <pc:sldMk cId="798234248" sldId="316"/>
            <ac:picMk id="4" creationId="{5C3AAB73-617A-BC8B-3820-8FF1ECB8321F}"/>
          </ac:picMkLst>
        </pc:picChg>
      </pc:sldChg>
      <pc:sldChg chg="addSp delSp modSp new">
        <pc:chgData name="Aman Sirohi - [CB.EN.U4AIE21003]" userId="S::cb.en.u4aie21003@cb.students.amrita.edu::af91c5f0-579d-4f61-9c30-c6fc5b665b9a" providerId="AD" clId="Web-{BDFB7A64-7731-658C-CCC8-05FF7918AAE3}" dt="2023-12-27T02:18:37.178" v="712" actId="1076"/>
        <pc:sldMkLst>
          <pc:docMk/>
          <pc:sldMk cId="904819166" sldId="317"/>
        </pc:sldMkLst>
        <pc:spChg chg="mod">
          <ac:chgData name="Aman Sirohi - [CB.EN.U4AIE21003]" userId="S::cb.en.u4aie21003@cb.students.amrita.edu::af91c5f0-579d-4f61-9c30-c6fc5b665b9a" providerId="AD" clId="Web-{BDFB7A64-7731-658C-CCC8-05FF7918AAE3}" dt="2023-12-27T02:18:37.178" v="712" actId="1076"/>
          <ac:spMkLst>
            <pc:docMk/>
            <pc:sldMk cId="904819166" sldId="317"/>
            <ac:spMk id="2" creationId="{79438077-9CC5-8F52-AC33-FA3B3F8FD467}"/>
          </ac:spMkLst>
        </pc:spChg>
        <pc:spChg chg="del">
          <ac:chgData name="Aman Sirohi - [CB.EN.U4AIE21003]" userId="S::cb.en.u4aie21003@cb.students.amrita.edu::af91c5f0-579d-4f61-9c30-c6fc5b665b9a" providerId="AD" clId="Web-{BDFB7A64-7731-658C-CCC8-05FF7918AAE3}" dt="2023-12-27T01:48:00.822" v="33"/>
          <ac:spMkLst>
            <pc:docMk/>
            <pc:sldMk cId="904819166" sldId="317"/>
            <ac:spMk id="3" creationId="{955E4564-412C-CE08-D54D-BA8B8CFCADE3}"/>
          </ac:spMkLst>
        </pc:spChg>
        <pc:spChg chg="add del mod">
          <ac:chgData name="Aman Sirohi - [CB.EN.U4AIE21003]" userId="S::cb.en.u4aie21003@cb.students.amrita.edu::af91c5f0-579d-4f61-9c30-c6fc5b665b9a" providerId="AD" clId="Web-{BDFB7A64-7731-658C-CCC8-05FF7918AAE3}" dt="2023-12-27T01:50:26.449" v="60" actId="1076"/>
          <ac:spMkLst>
            <pc:docMk/>
            <pc:sldMk cId="904819166" sldId="317"/>
            <ac:spMk id="6" creationId="{56BE8743-C13A-6CD0-8805-BB3CE7BAA74B}"/>
          </ac:spMkLst>
        </pc:spChg>
        <pc:picChg chg="add mod">
          <ac:chgData name="Aman Sirohi - [CB.EN.U4AIE21003]" userId="S::cb.en.u4aie21003@cb.students.amrita.edu::af91c5f0-579d-4f61-9c30-c6fc5b665b9a" providerId="AD" clId="Web-{BDFB7A64-7731-658C-CCC8-05FF7918AAE3}" dt="2023-12-27T01:49:42.604" v="44" actId="1076"/>
          <ac:picMkLst>
            <pc:docMk/>
            <pc:sldMk cId="904819166" sldId="317"/>
            <ac:picMk id="4" creationId="{A67F7D94-C782-D85D-68EF-C1050CC50AD0}"/>
          </ac:picMkLst>
        </pc:picChg>
        <pc:picChg chg="add mod">
          <ac:chgData name="Aman Sirohi - [CB.EN.U4AIE21003]" userId="S::cb.en.u4aie21003@cb.students.amrita.edu::af91c5f0-579d-4f61-9c30-c6fc5b665b9a" providerId="AD" clId="Web-{BDFB7A64-7731-658C-CCC8-05FF7918AAE3}" dt="2023-12-27T01:49:07.995" v="40" actId="1076"/>
          <ac:picMkLst>
            <pc:docMk/>
            <pc:sldMk cId="904819166" sldId="317"/>
            <ac:picMk id="5" creationId="{83AE1200-772F-1B74-B041-7975266898B1}"/>
          </ac:picMkLst>
        </pc:picChg>
      </pc:sldChg>
      <pc:sldChg chg="addSp delSp modSp new">
        <pc:chgData name="Aman Sirohi - [CB.EN.U4AIE21003]" userId="S::cb.en.u4aie21003@cb.students.amrita.edu::af91c5f0-579d-4f61-9c30-c6fc5b665b9a" providerId="AD" clId="Web-{BDFB7A64-7731-658C-CCC8-05FF7918AAE3}" dt="2023-12-27T01:53:40.811" v="99" actId="20577"/>
        <pc:sldMkLst>
          <pc:docMk/>
          <pc:sldMk cId="567526306" sldId="318"/>
        </pc:sldMkLst>
        <pc:spChg chg="mod">
          <ac:chgData name="Aman Sirohi - [CB.EN.U4AIE21003]" userId="S::cb.en.u4aie21003@cb.students.amrita.edu::af91c5f0-579d-4f61-9c30-c6fc5b665b9a" providerId="AD" clId="Web-{BDFB7A64-7731-658C-CCC8-05FF7918AAE3}" dt="2023-12-27T01:53:18.420" v="84" actId="1076"/>
          <ac:spMkLst>
            <pc:docMk/>
            <pc:sldMk cId="567526306" sldId="318"/>
            <ac:spMk id="2" creationId="{43B62A80-7E19-82FC-C76A-523258DE46A6}"/>
          </ac:spMkLst>
        </pc:spChg>
        <pc:spChg chg="del">
          <ac:chgData name="Aman Sirohi - [CB.EN.U4AIE21003]" userId="S::cb.en.u4aie21003@cb.students.amrita.edu::af91c5f0-579d-4f61-9c30-c6fc5b665b9a" providerId="AD" clId="Web-{BDFB7A64-7731-658C-CCC8-05FF7918AAE3}" dt="2023-12-27T01:52:40.638" v="63"/>
          <ac:spMkLst>
            <pc:docMk/>
            <pc:sldMk cId="567526306" sldId="318"/>
            <ac:spMk id="3" creationId="{61CC94F2-BD52-00AF-AB0A-481C7FDF131A}"/>
          </ac:spMkLst>
        </pc:spChg>
        <pc:spChg chg="add mod">
          <ac:chgData name="Aman Sirohi - [CB.EN.U4AIE21003]" userId="S::cb.en.u4aie21003@cb.students.amrita.edu::af91c5f0-579d-4f61-9c30-c6fc5b665b9a" providerId="AD" clId="Web-{BDFB7A64-7731-658C-CCC8-05FF7918AAE3}" dt="2023-12-27T01:53:40.811" v="99" actId="20577"/>
          <ac:spMkLst>
            <pc:docMk/>
            <pc:sldMk cId="567526306" sldId="318"/>
            <ac:spMk id="4" creationId="{412687DB-EB2C-58B2-4EA8-65C24A1E5433}"/>
          </ac:spMkLst>
        </pc:spChg>
      </pc:sldChg>
      <pc:sldChg chg="addSp delSp modSp new mod modClrScheme chgLayout">
        <pc:chgData name="Aman Sirohi - [CB.EN.U4AIE21003]" userId="S::cb.en.u4aie21003@cb.students.amrita.edu::af91c5f0-579d-4f61-9c30-c6fc5b665b9a" providerId="AD" clId="Web-{BDFB7A64-7731-658C-CCC8-05FF7918AAE3}" dt="2023-12-27T01:56:15.250" v="303" actId="1076"/>
        <pc:sldMkLst>
          <pc:docMk/>
          <pc:sldMk cId="279702555" sldId="319"/>
        </pc:sldMkLst>
        <pc:spChg chg="mod ord">
          <ac:chgData name="Aman Sirohi - [CB.EN.U4AIE21003]" userId="S::cb.en.u4aie21003@cb.students.amrita.edu::af91c5f0-579d-4f61-9c30-c6fc5b665b9a" providerId="AD" clId="Web-{BDFB7A64-7731-658C-CCC8-05FF7918AAE3}" dt="2023-12-27T01:56:15.250" v="303" actId="1076"/>
          <ac:spMkLst>
            <pc:docMk/>
            <pc:sldMk cId="279702555" sldId="319"/>
            <ac:spMk id="2" creationId="{F36D10B8-3A14-9FA2-4531-7BBC1FB4F4B8}"/>
          </ac:spMkLst>
        </pc:spChg>
        <pc:spChg chg="del mod ord">
          <ac:chgData name="Aman Sirohi - [CB.EN.U4AIE21003]" userId="S::cb.en.u4aie21003@cb.students.amrita.edu::af91c5f0-579d-4f61-9c30-c6fc5b665b9a" providerId="AD" clId="Web-{BDFB7A64-7731-658C-CCC8-05FF7918AAE3}" dt="2023-12-27T01:54:44.874" v="106"/>
          <ac:spMkLst>
            <pc:docMk/>
            <pc:sldMk cId="279702555" sldId="319"/>
            <ac:spMk id="3" creationId="{6611F658-25B1-639C-4300-E88497EC99B8}"/>
          </ac:spMkLst>
        </pc:spChg>
        <pc:spChg chg="del">
          <ac:chgData name="Aman Sirohi - [CB.EN.U4AIE21003]" userId="S::cb.en.u4aie21003@cb.students.amrita.edu::af91c5f0-579d-4f61-9c30-c6fc5b665b9a" providerId="AD" clId="Web-{BDFB7A64-7731-658C-CCC8-05FF7918AAE3}" dt="2023-12-27T01:54:20.796" v="101"/>
          <ac:spMkLst>
            <pc:docMk/>
            <pc:sldMk cId="279702555" sldId="319"/>
            <ac:spMk id="4" creationId="{211C8ED0-7F74-6CE2-2DD9-5D731AE564C2}"/>
          </ac:spMkLst>
        </pc:spChg>
        <pc:spChg chg="del">
          <ac:chgData name="Aman Sirohi - [CB.EN.U4AIE21003]" userId="S::cb.en.u4aie21003@cb.students.amrita.edu::af91c5f0-579d-4f61-9c30-c6fc5b665b9a" providerId="AD" clId="Web-{BDFB7A64-7731-658C-CCC8-05FF7918AAE3}" dt="2023-12-27T01:54:20.796" v="101"/>
          <ac:spMkLst>
            <pc:docMk/>
            <pc:sldMk cId="279702555" sldId="319"/>
            <ac:spMk id="5" creationId="{FB093F5B-B7BE-A016-6FD5-1FE3E7C300B8}"/>
          </ac:spMkLst>
        </pc:spChg>
        <pc:spChg chg="del">
          <ac:chgData name="Aman Sirohi - [CB.EN.U4AIE21003]" userId="S::cb.en.u4aie21003@cb.students.amrita.edu::af91c5f0-579d-4f61-9c30-c6fc5b665b9a" providerId="AD" clId="Web-{BDFB7A64-7731-658C-CCC8-05FF7918AAE3}" dt="2023-12-27T01:54:20.796" v="101"/>
          <ac:spMkLst>
            <pc:docMk/>
            <pc:sldMk cId="279702555" sldId="319"/>
            <ac:spMk id="6" creationId="{153F28D6-7990-137A-913F-4C3E06995B12}"/>
          </ac:spMkLst>
        </pc:spChg>
        <pc:spChg chg="del">
          <ac:chgData name="Aman Sirohi - [CB.EN.U4AIE21003]" userId="S::cb.en.u4aie21003@cb.students.amrita.edu::af91c5f0-579d-4f61-9c30-c6fc5b665b9a" providerId="AD" clId="Web-{BDFB7A64-7731-658C-CCC8-05FF7918AAE3}" dt="2023-12-27T01:54:20.796" v="101"/>
          <ac:spMkLst>
            <pc:docMk/>
            <pc:sldMk cId="279702555" sldId="319"/>
            <ac:spMk id="7" creationId="{DD9E3B96-1011-8633-E6A0-E76D32B3D0DC}"/>
          </ac:spMkLst>
        </pc:spChg>
        <pc:spChg chg="del">
          <ac:chgData name="Aman Sirohi - [CB.EN.U4AIE21003]" userId="S::cb.en.u4aie21003@cb.students.amrita.edu::af91c5f0-579d-4f61-9c30-c6fc5b665b9a" providerId="AD" clId="Web-{BDFB7A64-7731-658C-CCC8-05FF7918AAE3}" dt="2023-12-27T01:54:20.796" v="101"/>
          <ac:spMkLst>
            <pc:docMk/>
            <pc:sldMk cId="279702555" sldId="319"/>
            <ac:spMk id="8" creationId="{25D52553-906E-D195-4284-CAECFE863661}"/>
          </ac:spMkLst>
        </pc:spChg>
        <pc:picChg chg="add mod">
          <ac:chgData name="Aman Sirohi - [CB.EN.U4AIE21003]" userId="S::cb.en.u4aie21003@cb.students.amrita.edu::af91c5f0-579d-4f61-9c30-c6fc5b665b9a" providerId="AD" clId="Web-{BDFB7A64-7731-658C-CCC8-05FF7918AAE3}" dt="2023-12-27T01:55:49.234" v="245" actId="1076"/>
          <ac:picMkLst>
            <pc:docMk/>
            <pc:sldMk cId="279702555" sldId="319"/>
            <ac:picMk id="9" creationId="{0FC6DB04-DF59-8D1A-E8BF-9A1B022751E6}"/>
          </ac:picMkLst>
        </pc:picChg>
      </pc:sldChg>
      <pc:sldChg chg="addSp delSp modSp new">
        <pc:chgData name="Aman Sirohi - [CB.EN.U4AIE21003]" userId="S::cb.en.u4aie21003@cb.students.amrita.edu::af91c5f0-579d-4f61-9c30-c6fc5b665b9a" providerId="AD" clId="Web-{BDFB7A64-7731-658C-CCC8-05FF7918AAE3}" dt="2023-12-27T02:02:06.259" v="469" actId="1076"/>
        <pc:sldMkLst>
          <pc:docMk/>
          <pc:sldMk cId="3685469342" sldId="320"/>
        </pc:sldMkLst>
        <pc:spChg chg="mod">
          <ac:chgData name="Aman Sirohi - [CB.EN.U4AIE21003]" userId="S::cb.en.u4aie21003@cb.students.amrita.edu::af91c5f0-579d-4f61-9c30-c6fc5b665b9a" providerId="AD" clId="Web-{BDFB7A64-7731-658C-CCC8-05FF7918AAE3}" dt="2023-12-27T02:02:06.259" v="469" actId="1076"/>
          <ac:spMkLst>
            <pc:docMk/>
            <pc:sldMk cId="3685469342" sldId="320"/>
            <ac:spMk id="2" creationId="{8816D790-6353-9742-2C5E-4A6CF33AEAD1}"/>
          </ac:spMkLst>
        </pc:spChg>
        <pc:spChg chg="del">
          <ac:chgData name="Aman Sirohi - [CB.EN.U4AIE21003]" userId="S::cb.en.u4aie21003@cb.students.amrita.edu::af91c5f0-579d-4f61-9c30-c6fc5b665b9a" providerId="AD" clId="Web-{BDFB7A64-7731-658C-CCC8-05FF7918AAE3}" dt="2023-12-27T01:56:54.766" v="313"/>
          <ac:spMkLst>
            <pc:docMk/>
            <pc:sldMk cId="3685469342" sldId="320"/>
            <ac:spMk id="3" creationId="{824AB87E-BE5F-2FB4-B7B7-9FBD3E4538C5}"/>
          </ac:spMkLst>
        </pc:spChg>
        <pc:spChg chg="add mod">
          <ac:chgData name="Aman Sirohi - [CB.EN.U4AIE21003]" userId="S::cb.en.u4aie21003@cb.students.amrita.edu::af91c5f0-579d-4f61-9c30-c6fc5b665b9a" providerId="AD" clId="Web-{BDFB7A64-7731-658C-CCC8-05FF7918AAE3}" dt="2023-12-27T02:02:02.384" v="468" actId="1076"/>
          <ac:spMkLst>
            <pc:docMk/>
            <pc:sldMk cId="3685469342" sldId="320"/>
            <ac:spMk id="4" creationId="{3958B590-78E8-C72C-E4A8-15589ADA275B}"/>
          </ac:spMkLst>
        </pc:spChg>
      </pc:sldChg>
      <pc:sldChg chg="addSp delSp modSp new">
        <pc:chgData name="Aman Sirohi - [CB.EN.U4AIE21003]" userId="S::cb.en.u4aie21003@cb.students.amrita.edu::af91c5f0-579d-4f61-9c30-c6fc5b665b9a" providerId="AD" clId="Web-{BDFB7A64-7731-658C-CCC8-05FF7918AAE3}" dt="2023-12-27T02:03:39.057" v="514" actId="20577"/>
        <pc:sldMkLst>
          <pc:docMk/>
          <pc:sldMk cId="331597006" sldId="322"/>
        </pc:sldMkLst>
        <pc:spChg chg="mod">
          <ac:chgData name="Aman Sirohi - [CB.EN.U4AIE21003]" userId="S::cb.en.u4aie21003@cb.students.amrita.edu::af91c5f0-579d-4f61-9c30-c6fc5b665b9a" providerId="AD" clId="Web-{BDFB7A64-7731-658C-CCC8-05FF7918AAE3}" dt="2023-12-27T02:03:39.057" v="514" actId="20577"/>
          <ac:spMkLst>
            <pc:docMk/>
            <pc:sldMk cId="331597006" sldId="322"/>
            <ac:spMk id="2" creationId="{587DC61E-87E1-EC19-D68D-E945D7C5B496}"/>
          </ac:spMkLst>
        </pc:spChg>
        <pc:spChg chg="del">
          <ac:chgData name="Aman Sirohi - [CB.EN.U4AIE21003]" userId="S::cb.en.u4aie21003@cb.students.amrita.edu::af91c5f0-579d-4f61-9c30-c6fc5b665b9a" providerId="AD" clId="Web-{BDFB7A64-7731-658C-CCC8-05FF7918AAE3}" dt="2023-12-27T01:59:41.769" v="365"/>
          <ac:spMkLst>
            <pc:docMk/>
            <pc:sldMk cId="331597006" sldId="322"/>
            <ac:spMk id="3" creationId="{D677B641-914D-EE9D-98D5-E2EE011EE63A}"/>
          </ac:spMkLst>
        </pc:spChg>
        <pc:spChg chg="add mod">
          <ac:chgData name="Aman Sirohi - [CB.EN.U4AIE21003]" userId="S::cb.en.u4aie21003@cb.students.amrita.edu::af91c5f0-579d-4f61-9c30-c6fc5b665b9a" providerId="AD" clId="Web-{BDFB7A64-7731-658C-CCC8-05FF7918AAE3}" dt="2023-12-27T02:03:31.432" v="512" actId="1076"/>
          <ac:spMkLst>
            <pc:docMk/>
            <pc:sldMk cId="331597006" sldId="322"/>
            <ac:spMk id="4" creationId="{3EDD9F65-D4DB-E039-CDDB-9D1AB22C9A84}"/>
          </ac:spMkLst>
        </pc:spChg>
      </pc:sldChg>
      <pc:sldChg chg="addSp delSp modSp new">
        <pc:chgData name="Aman Sirohi - [CB.EN.U4AIE21003]" userId="S::cb.en.u4aie21003@cb.students.amrita.edu::af91c5f0-579d-4f61-9c30-c6fc5b665b9a" providerId="AD" clId="Web-{BDFB7A64-7731-658C-CCC8-05FF7918AAE3}" dt="2023-12-27T02:06:38.387" v="545" actId="1076"/>
        <pc:sldMkLst>
          <pc:docMk/>
          <pc:sldMk cId="2020132794" sldId="323"/>
        </pc:sldMkLst>
        <pc:spChg chg="mod">
          <ac:chgData name="Aman Sirohi - [CB.EN.U4AIE21003]" userId="S::cb.en.u4aie21003@cb.students.amrita.edu::af91c5f0-579d-4f61-9c30-c6fc5b665b9a" providerId="AD" clId="Web-{BDFB7A64-7731-658C-CCC8-05FF7918AAE3}" dt="2023-12-27T02:06:38.387" v="545" actId="1076"/>
          <ac:spMkLst>
            <pc:docMk/>
            <pc:sldMk cId="2020132794" sldId="323"/>
            <ac:spMk id="2" creationId="{04325E79-52CF-8127-EA41-C038A7B07CBC}"/>
          </ac:spMkLst>
        </pc:spChg>
        <pc:spChg chg="del">
          <ac:chgData name="Aman Sirohi - [CB.EN.U4AIE21003]" userId="S::cb.en.u4aie21003@cb.students.amrita.edu::af91c5f0-579d-4f61-9c30-c6fc5b665b9a" providerId="AD" clId="Web-{BDFB7A64-7731-658C-CCC8-05FF7918AAE3}" dt="2023-12-27T02:04:00.370" v="520"/>
          <ac:spMkLst>
            <pc:docMk/>
            <pc:sldMk cId="2020132794" sldId="323"/>
            <ac:spMk id="3" creationId="{71946675-B366-F7C9-A273-C3D7AEF20E2F}"/>
          </ac:spMkLst>
        </pc:spChg>
        <pc:spChg chg="add mod">
          <ac:chgData name="Aman Sirohi - [CB.EN.U4AIE21003]" userId="S::cb.en.u4aie21003@cb.students.amrita.edu::af91c5f0-579d-4f61-9c30-c6fc5b665b9a" providerId="AD" clId="Web-{BDFB7A64-7731-658C-CCC8-05FF7918AAE3}" dt="2023-12-27T02:06:37.075" v="544" actId="1076"/>
          <ac:spMkLst>
            <pc:docMk/>
            <pc:sldMk cId="2020132794" sldId="323"/>
            <ac:spMk id="4" creationId="{5E62042D-5946-7E6C-4DAC-1B9284D5F4FB}"/>
          </ac:spMkLst>
        </pc:spChg>
      </pc:sldChg>
      <pc:sldChg chg="addSp delSp modSp new">
        <pc:chgData name="Aman Sirohi - [CB.EN.U4AIE21003]" userId="S::cb.en.u4aie21003@cb.students.amrita.edu::af91c5f0-579d-4f61-9c30-c6fc5b665b9a" providerId="AD" clId="Web-{BDFB7A64-7731-658C-CCC8-05FF7918AAE3}" dt="2023-12-27T02:07:39.732" v="559" actId="1076"/>
        <pc:sldMkLst>
          <pc:docMk/>
          <pc:sldMk cId="4252120841" sldId="324"/>
        </pc:sldMkLst>
        <pc:spChg chg="mod">
          <ac:chgData name="Aman Sirohi - [CB.EN.U4AIE21003]" userId="S::cb.en.u4aie21003@cb.students.amrita.edu::af91c5f0-579d-4f61-9c30-c6fc5b665b9a" providerId="AD" clId="Web-{BDFB7A64-7731-658C-CCC8-05FF7918AAE3}" dt="2023-12-27T02:07:39.732" v="559" actId="1076"/>
          <ac:spMkLst>
            <pc:docMk/>
            <pc:sldMk cId="4252120841" sldId="324"/>
            <ac:spMk id="2" creationId="{8ECDB246-F570-AADD-616F-98B32B70226F}"/>
          </ac:spMkLst>
        </pc:spChg>
        <pc:spChg chg="del">
          <ac:chgData name="Aman Sirohi - [CB.EN.U4AIE21003]" userId="S::cb.en.u4aie21003@cb.students.amrita.edu::af91c5f0-579d-4f61-9c30-c6fc5b665b9a" providerId="AD" clId="Web-{BDFB7A64-7731-658C-CCC8-05FF7918AAE3}" dt="2023-12-27T02:07:03.028" v="549"/>
          <ac:spMkLst>
            <pc:docMk/>
            <pc:sldMk cId="4252120841" sldId="324"/>
            <ac:spMk id="3" creationId="{D55D5917-405B-5F01-FE7D-9CA81B34CD24}"/>
          </ac:spMkLst>
        </pc:spChg>
        <pc:picChg chg="add mod">
          <ac:chgData name="Aman Sirohi - [CB.EN.U4AIE21003]" userId="S::cb.en.u4aie21003@cb.students.amrita.edu::af91c5f0-579d-4f61-9c30-c6fc5b665b9a" providerId="AD" clId="Web-{BDFB7A64-7731-658C-CCC8-05FF7918AAE3}" dt="2023-12-27T02:07:28.185" v="556" actId="1076"/>
          <ac:picMkLst>
            <pc:docMk/>
            <pc:sldMk cId="4252120841" sldId="324"/>
            <ac:picMk id="4" creationId="{5F7A447E-AFE2-A8E1-DD6A-8A4BD251F93F}"/>
          </ac:picMkLst>
        </pc:picChg>
      </pc:sldChg>
      <pc:sldChg chg="addSp delSp modSp new">
        <pc:chgData name="Aman Sirohi - [CB.EN.U4AIE21003]" userId="S::cb.en.u4aie21003@cb.students.amrita.edu::af91c5f0-579d-4f61-9c30-c6fc5b665b9a" providerId="AD" clId="Web-{BDFB7A64-7731-658C-CCC8-05FF7918AAE3}" dt="2023-12-27T02:09:51.905" v="593" actId="20577"/>
        <pc:sldMkLst>
          <pc:docMk/>
          <pc:sldMk cId="3815104460" sldId="325"/>
        </pc:sldMkLst>
        <pc:spChg chg="mod">
          <ac:chgData name="Aman Sirohi - [CB.EN.U4AIE21003]" userId="S::cb.en.u4aie21003@cb.students.amrita.edu::af91c5f0-579d-4f61-9c30-c6fc5b665b9a" providerId="AD" clId="Web-{BDFB7A64-7731-658C-CCC8-05FF7918AAE3}" dt="2023-12-27T02:09:33.061" v="581" actId="1076"/>
          <ac:spMkLst>
            <pc:docMk/>
            <pc:sldMk cId="3815104460" sldId="325"/>
            <ac:spMk id="2" creationId="{0D45A971-66BC-208D-C9F7-F19116AF4D06}"/>
          </ac:spMkLst>
        </pc:spChg>
        <pc:spChg chg="del">
          <ac:chgData name="Aman Sirohi - [CB.EN.U4AIE21003]" userId="S::cb.en.u4aie21003@cb.students.amrita.edu::af91c5f0-579d-4f61-9c30-c6fc5b665b9a" providerId="AD" clId="Web-{BDFB7A64-7731-658C-CCC8-05FF7918AAE3}" dt="2023-12-27T02:08:02.451" v="567"/>
          <ac:spMkLst>
            <pc:docMk/>
            <pc:sldMk cId="3815104460" sldId="325"/>
            <ac:spMk id="3" creationId="{67BE7A2B-545D-1F74-4E39-EA2A10395623}"/>
          </ac:spMkLst>
        </pc:spChg>
        <pc:spChg chg="add mod">
          <ac:chgData name="Aman Sirohi - [CB.EN.U4AIE21003]" userId="S::cb.en.u4aie21003@cb.students.amrita.edu::af91c5f0-579d-4f61-9c30-c6fc5b665b9a" providerId="AD" clId="Web-{BDFB7A64-7731-658C-CCC8-05FF7918AAE3}" dt="2023-12-27T02:09:51.905" v="593" actId="20577"/>
          <ac:spMkLst>
            <pc:docMk/>
            <pc:sldMk cId="3815104460" sldId="325"/>
            <ac:spMk id="5" creationId="{380D99F5-670D-CD09-8DB4-51A7A17DCB31}"/>
          </ac:spMkLst>
        </pc:spChg>
        <pc:picChg chg="add mod">
          <ac:chgData name="Aman Sirohi - [CB.EN.U4AIE21003]" userId="S::cb.en.u4aie21003@cb.students.amrita.edu::af91c5f0-579d-4f61-9c30-c6fc5b665b9a" providerId="AD" clId="Web-{BDFB7A64-7731-658C-CCC8-05FF7918AAE3}" dt="2023-12-27T02:08:42.311" v="572" actId="1076"/>
          <ac:picMkLst>
            <pc:docMk/>
            <pc:sldMk cId="3815104460" sldId="325"/>
            <ac:picMk id="4" creationId="{6A5B8492-F335-9E23-CB08-98226B7AF5E6}"/>
          </ac:picMkLst>
        </pc:picChg>
      </pc:sldChg>
      <pc:sldChg chg="addSp delSp modSp new">
        <pc:chgData name="Aman Sirohi - [CB.EN.U4AIE21003]" userId="S::cb.en.u4aie21003@cb.students.amrita.edu::af91c5f0-579d-4f61-9c30-c6fc5b665b9a" providerId="AD" clId="Web-{BDFB7A64-7731-658C-CCC8-05FF7918AAE3}" dt="2023-12-27T02:12:17.251" v="647" actId="1076"/>
        <pc:sldMkLst>
          <pc:docMk/>
          <pc:sldMk cId="3300565724" sldId="326"/>
        </pc:sldMkLst>
        <pc:spChg chg="mod">
          <ac:chgData name="Aman Sirohi - [CB.EN.U4AIE21003]" userId="S::cb.en.u4aie21003@cb.students.amrita.edu::af91c5f0-579d-4f61-9c30-c6fc5b665b9a" providerId="AD" clId="Web-{BDFB7A64-7731-658C-CCC8-05FF7918AAE3}" dt="2023-12-27T02:10:26.578" v="601" actId="1076"/>
          <ac:spMkLst>
            <pc:docMk/>
            <pc:sldMk cId="3300565724" sldId="326"/>
            <ac:spMk id="2" creationId="{95734A69-EB10-F628-C4C8-2D81601691C7}"/>
          </ac:spMkLst>
        </pc:spChg>
        <pc:spChg chg="del">
          <ac:chgData name="Aman Sirohi - [CB.EN.U4AIE21003]" userId="S::cb.en.u4aie21003@cb.students.amrita.edu::af91c5f0-579d-4f61-9c30-c6fc5b665b9a" providerId="AD" clId="Web-{BDFB7A64-7731-658C-CCC8-05FF7918AAE3}" dt="2023-12-27T02:10:28.968" v="602"/>
          <ac:spMkLst>
            <pc:docMk/>
            <pc:sldMk cId="3300565724" sldId="326"/>
            <ac:spMk id="3" creationId="{D902D651-2203-BE6E-45C3-A0ABB2DD6BB7}"/>
          </ac:spMkLst>
        </pc:spChg>
        <pc:spChg chg="add mod">
          <ac:chgData name="Aman Sirohi - [CB.EN.U4AIE21003]" userId="S::cb.en.u4aie21003@cb.students.amrita.edu::af91c5f0-579d-4f61-9c30-c6fc5b665b9a" providerId="AD" clId="Web-{BDFB7A64-7731-658C-CCC8-05FF7918AAE3}" dt="2023-12-27T02:12:15.204" v="646" actId="1076"/>
          <ac:spMkLst>
            <pc:docMk/>
            <pc:sldMk cId="3300565724" sldId="326"/>
            <ac:spMk id="5" creationId="{4D10ED7A-9BC7-634C-B9A3-6813454B29FB}"/>
          </ac:spMkLst>
        </pc:spChg>
        <pc:picChg chg="add mod">
          <ac:chgData name="Aman Sirohi - [CB.EN.U4AIE21003]" userId="S::cb.en.u4aie21003@cb.students.amrita.edu::af91c5f0-579d-4f61-9c30-c6fc5b665b9a" providerId="AD" clId="Web-{BDFB7A64-7731-658C-CCC8-05FF7918AAE3}" dt="2023-12-27T02:12:17.251" v="647" actId="1076"/>
          <ac:picMkLst>
            <pc:docMk/>
            <pc:sldMk cId="3300565724" sldId="326"/>
            <ac:picMk id="4" creationId="{8C8C2999-58BB-F641-B4F9-F68BF4F0E929}"/>
          </ac:picMkLst>
        </pc:picChg>
      </pc:sldChg>
      <pc:sldChg chg="addSp delSp modSp new">
        <pc:chgData name="Aman Sirohi - [CB.EN.U4AIE21003]" userId="S::cb.en.u4aie21003@cb.students.amrita.edu::af91c5f0-579d-4f61-9c30-c6fc5b665b9a" providerId="AD" clId="Web-{BDFB7A64-7731-658C-CCC8-05FF7918AAE3}" dt="2023-12-27T02:13:32.346" v="669" actId="1076"/>
        <pc:sldMkLst>
          <pc:docMk/>
          <pc:sldMk cId="1811190350" sldId="327"/>
        </pc:sldMkLst>
        <pc:spChg chg="mod">
          <ac:chgData name="Aman Sirohi - [CB.EN.U4AIE21003]" userId="S::cb.en.u4aie21003@cb.students.amrita.edu::af91c5f0-579d-4f61-9c30-c6fc5b665b9a" providerId="AD" clId="Web-{BDFB7A64-7731-658C-CCC8-05FF7918AAE3}" dt="2023-12-27T02:13:14.642" v="663" actId="1076"/>
          <ac:spMkLst>
            <pc:docMk/>
            <pc:sldMk cId="1811190350" sldId="327"/>
            <ac:spMk id="2" creationId="{2C31FA2B-D34A-8378-CE40-088B582E22C3}"/>
          </ac:spMkLst>
        </pc:spChg>
        <pc:spChg chg="del">
          <ac:chgData name="Aman Sirohi - [CB.EN.U4AIE21003]" userId="S::cb.en.u4aie21003@cb.students.amrita.edu::af91c5f0-579d-4f61-9c30-c6fc5b665b9a" providerId="AD" clId="Web-{BDFB7A64-7731-658C-CCC8-05FF7918AAE3}" dt="2023-12-27T02:12:46.111" v="655"/>
          <ac:spMkLst>
            <pc:docMk/>
            <pc:sldMk cId="1811190350" sldId="327"/>
            <ac:spMk id="3" creationId="{7BE3C9BF-E6D3-16A5-0A57-02D3FB21238D}"/>
          </ac:spMkLst>
        </pc:spChg>
        <pc:spChg chg="add mod">
          <ac:chgData name="Aman Sirohi - [CB.EN.U4AIE21003]" userId="S::cb.en.u4aie21003@cb.students.amrita.edu::af91c5f0-579d-4f61-9c30-c6fc5b665b9a" providerId="AD" clId="Web-{BDFB7A64-7731-658C-CCC8-05FF7918AAE3}" dt="2023-12-27T02:13:32.346" v="669" actId="1076"/>
          <ac:spMkLst>
            <pc:docMk/>
            <pc:sldMk cId="1811190350" sldId="327"/>
            <ac:spMk id="4" creationId="{9621116A-A00C-3B4D-313B-8B24CD5E3D19}"/>
          </ac:spMkLst>
        </pc:spChg>
        <pc:picChg chg="add mod">
          <ac:chgData name="Aman Sirohi - [CB.EN.U4AIE21003]" userId="S::cb.en.u4aie21003@cb.students.amrita.edu::af91c5f0-579d-4f61-9c30-c6fc5b665b9a" providerId="AD" clId="Web-{BDFB7A64-7731-658C-CCC8-05FF7918AAE3}" dt="2023-12-27T02:13:20.596" v="665" actId="1076"/>
          <ac:picMkLst>
            <pc:docMk/>
            <pc:sldMk cId="1811190350" sldId="327"/>
            <ac:picMk id="5" creationId="{56CC85BB-17C1-A201-07DC-E21D3ED5AD70}"/>
          </ac:picMkLst>
        </pc:picChg>
      </pc:sldChg>
      <pc:sldChg chg="addSp delSp modSp new">
        <pc:chgData name="Aman Sirohi - [CB.EN.U4AIE21003]" userId="S::cb.en.u4aie21003@cb.students.amrita.edu::af91c5f0-579d-4f61-9c30-c6fc5b665b9a" providerId="AD" clId="Web-{BDFB7A64-7731-658C-CCC8-05FF7918AAE3}" dt="2023-12-27T02:18:57.006" v="715" actId="1076"/>
        <pc:sldMkLst>
          <pc:docMk/>
          <pc:sldMk cId="10438024" sldId="329"/>
        </pc:sldMkLst>
        <pc:spChg chg="mod">
          <ac:chgData name="Aman Sirohi - [CB.EN.U4AIE21003]" userId="S::cb.en.u4aie21003@cb.students.amrita.edu::af91c5f0-579d-4f61-9c30-c6fc5b665b9a" providerId="AD" clId="Web-{BDFB7A64-7731-658C-CCC8-05FF7918AAE3}" dt="2023-12-27T02:18:57.006" v="715" actId="1076"/>
          <ac:spMkLst>
            <pc:docMk/>
            <pc:sldMk cId="10438024" sldId="329"/>
            <ac:spMk id="2" creationId="{6796B09A-B7A3-F0FE-8E4C-F5659F1F1198}"/>
          </ac:spMkLst>
        </pc:spChg>
        <pc:spChg chg="del">
          <ac:chgData name="Aman Sirohi - [CB.EN.U4AIE21003]" userId="S::cb.en.u4aie21003@cb.students.amrita.edu::af91c5f0-579d-4f61-9c30-c6fc5b665b9a" providerId="AD" clId="Web-{BDFB7A64-7731-658C-CCC8-05FF7918AAE3}" dt="2023-12-27T02:14:12.471" v="689"/>
          <ac:spMkLst>
            <pc:docMk/>
            <pc:sldMk cId="10438024" sldId="329"/>
            <ac:spMk id="3" creationId="{026AF395-15E6-0E01-2F24-F08AC9308C94}"/>
          </ac:spMkLst>
        </pc:spChg>
        <pc:picChg chg="add mod">
          <ac:chgData name="Aman Sirohi - [CB.EN.U4AIE21003]" userId="S::cb.en.u4aie21003@cb.students.amrita.edu::af91c5f0-579d-4f61-9c30-c6fc5b665b9a" providerId="AD" clId="Web-{BDFB7A64-7731-658C-CCC8-05FF7918AAE3}" dt="2023-12-27T02:17:00.208" v="695" actId="1076"/>
          <ac:picMkLst>
            <pc:docMk/>
            <pc:sldMk cId="10438024" sldId="329"/>
            <ac:picMk id="4" creationId="{7A432285-1A4F-42AC-DC26-D494C13AD09E}"/>
          </ac:picMkLst>
        </pc:picChg>
      </pc:sldChg>
      <pc:sldChg chg="addSp delSp modSp new">
        <pc:chgData name="Aman Sirohi - [CB.EN.U4AIE21003]" userId="S::cb.en.u4aie21003@cb.students.amrita.edu::af91c5f0-579d-4f61-9c30-c6fc5b665b9a" providerId="AD" clId="Web-{BDFB7A64-7731-658C-CCC8-05FF7918AAE3}" dt="2023-12-27T02:20:58.555" v="743" actId="14100"/>
        <pc:sldMkLst>
          <pc:docMk/>
          <pc:sldMk cId="891993217" sldId="330"/>
        </pc:sldMkLst>
        <pc:spChg chg="del">
          <ac:chgData name="Aman Sirohi - [CB.EN.U4AIE21003]" userId="S::cb.en.u4aie21003@cb.students.amrita.edu::af91c5f0-579d-4f61-9c30-c6fc5b665b9a" providerId="AD" clId="Web-{BDFB7A64-7731-658C-CCC8-05FF7918AAE3}" dt="2023-12-27T02:20:38.945" v="736"/>
          <ac:spMkLst>
            <pc:docMk/>
            <pc:sldMk cId="891993217" sldId="330"/>
            <ac:spMk id="2" creationId="{D675BA32-7E72-9B50-2CCA-4736DE48DAF0}"/>
          </ac:spMkLst>
        </pc:spChg>
        <pc:spChg chg="del">
          <ac:chgData name="Aman Sirohi - [CB.EN.U4AIE21003]" userId="S::cb.en.u4aie21003@cb.students.amrita.edu::af91c5f0-579d-4f61-9c30-c6fc5b665b9a" providerId="AD" clId="Web-{BDFB7A64-7731-658C-CCC8-05FF7918AAE3}" dt="2023-12-27T02:20:38.945" v="735"/>
          <ac:spMkLst>
            <pc:docMk/>
            <pc:sldMk cId="891993217" sldId="330"/>
            <ac:spMk id="3" creationId="{CBB44824-EC18-9B80-F9E4-A5865221FDCD}"/>
          </ac:spMkLst>
        </pc:spChg>
        <pc:picChg chg="add mod">
          <ac:chgData name="Aman Sirohi - [CB.EN.U4AIE21003]" userId="S::cb.en.u4aie21003@cb.students.amrita.edu::af91c5f0-579d-4f61-9c30-c6fc5b665b9a" providerId="AD" clId="Web-{BDFB7A64-7731-658C-CCC8-05FF7918AAE3}" dt="2023-12-27T02:20:58.555" v="743" actId="14100"/>
          <ac:picMkLst>
            <pc:docMk/>
            <pc:sldMk cId="891993217" sldId="330"/>
            <ac:picMk id="4" creationId="{AD2CEA75-0A46-504B-91F3-3AF10594D27F}"/>
          </ac:picMkLst>
        </pc:picChg>
      </pc:sldChg>
      <pc:sldChg chg="addSp delSp modSp add replId">
        <pc:chgData name="Aman Sirohi - [CB.EN.U4AIE21003]" userId="S::cb.en.u4aie21003@cb.students.amrita.edu::af91c5f0-579d-4f61-9c30-c6fc5b665b9a" providerId="AD" clId="Web-{BDFB7A64-7731-658C-CCC8-05FF7918AAE3}" dt="2023-12-27T02:20:14.586" v="734"/>
        <pc:sldMkLst>
          <pc:docMk/>
          <pc:sldMk cId="3266569388" sldId="331"/>
        </pc:sldMkLst>
        <pc:spChg chg="mod">
          <ac:chgData name="Aman Sirohi - [CB.EN.U4AIE21003]" userId="S::cb.en.u4aie21003@cb.students.amrita.edu::af91c5f0-579d-4f61-9c30-c6fc5b665b9a" providerId="AD" clId="Web-{BDFB7A64-7731-658C-CCC8-05FF7918AAE3}" dt="2023-12-27T02:20:10.179" v="733" actId="20577"/>
          <ac:spMkLst>
            <pc:docMk/>
            <pc:sldMk cId="3266569388" sldId="331"/>
            <ac:spMk id="6" creationId="{D7B82D96-B605-7C26-651B-2D8DB875AC63}"/>
          </ac:spMkLst>
        </pc:spChg>
        <pc:picChg chg="add mod">
          <ac:chgData name="Aman Sirohi - [CB.EN.U4AIE21003]" userId="S::cb.en.u4aie21003@cb.students.amrita.edu::af91c5f0-579d-4f61-9c30-c6fc5b665b9a" providerId="AD" clId="Web-{BDFB7A64-7731-658C-CCC8-05FF7918AAE3}" dt="2023-12-27T02:19:35.054" v="723" actId="1076"/>
          <ac:picMkLst>
            <pc:docMk/>
            <pc:sldMk cId="3266569388" sldId="331"/>
            <ac:picMk id="3" creationId="{69B12EE5-04A1-9392-EB1E-A3929D4A66EF}"/>
          </ac:picMkLst>
        </pc:picChg>
        <pc:picChg chg="del">
          <ac:chgData name="Aman Sirohi - [CB.EN.U4AIE21003]" userId="S::cb.en.u4aie21003@cb.students.amrita.edu::af91c5f0-579d-4f61-9c30-c6fc5b665b9a" providerId="AD" clId="Web-{BDFB7A64-7731-658C-CCC8-05FF7918AAE3}" dt="2023-12-27T02:19:21.475" v="716"/>
          <ac:picMkLst>
            <pc:docMk/>
            <pc:sldMk cId="3266569388" sldId="331"/>
            <ac:picMk id="4" creationId="{625CEC00-3DE2-7005-1B1B-C12EFDA8D391}"/>
          </ac:picMkLst>
        </pc:picChg>
        <pc:picChg chg="del">
          <ac:chgData name="Aman Sirohi - [CB.EN.U4AIE21003]" userId="S::cb.en.u4aie21003@cb.students.amrita.edu::af91c5f0-579d-4f61-9c30-c6fc5b665b9a" providerId="AD" clId="Web-{BDFB7A64-7731-658C-CCC8-05FF7918AAE3}" dt="2023-12-27T02:20:14.586" v="734"/>
          <ac:picMkLst>
            <pc:docMk/>
            <pc:sldMk cId="3266569388" sldId="331"/>
            <ac:picMk id="5" creationId="{1D06B504-B2EC-26B7-5759-DDB12BFAFF32}"/>
          </ac:picMkLst>
        </pc:picChg>
      </pc:sldChg>
      <pc:sldChg chg="addSp delSp modSp new">
        <pc:chgData name="Aman Sirohi - [CB.EN.U4AIE21003]" userId="S::cb.en.u4aie21003@cb.students.amrita.edu::af91c5f0-579d-4f61-9c30-c6fc5b665b9a" providerId="AD" clId="Web-{BDFB7A64-7731-658C-CCC8-05FF7918AAE3}" dt="2023-12-27T02:25:33.387" v="969" actId="14100"/>
        <pc:sldMkLst>
          <pc:docMk/>
          <pc:sldMk cId="3650621128" sldId="334"/>
        </pc:sldMkLst>
        <pc:spChg chg="mod">
          <ac:chgData name="Aman Sirohi - [CB.EN.U4AIE21003]" userId="S::cb.en.u4aie21003@cb.students.amrita.edu::af91c5f0-579d-4f61-9c30-c6fc5b665b9a" providerId="AD" clId="Web-{BDFB7A64-7731-658C-CCC8-05FF7918AAE3}" dt="2023-12-27T02:24:54.089" v="912" actId="1076"/>
          <ac:spMkLst>
            <pc:docMk/>
            <pc:sldMk cId="3650621128" sldId="334"/>
            <ac:spMk id="2" creationId="{D980C31D-EAFC-EAA7-2062-C4748181D839}"/>
          </ac:spMkLst>
        </pc:spChg>
        <pc:spChg chg="del">
          <ac:chgData name="Aman Sirohi - [CB.EN.U4AIE21003]" userId="S::cb.en.u4aie21003@cb.students.amrita.edu::af91c5f0-579d-4f61-9c30-c6fc5b665b9a" providerId="AD" clId="Web-{BDFB7A64-7731-658C-CCC8-05FF7918AAE3}" dt="2023-12-27T02:21:58.571" v="751"/>
          <ac:spMkLst>
            <pc:docMk/>
            <pc:sldMk cId="3650621128" sldId="334"/>
            <ac:spMk id="3" creationId="{A976A771-A3F5-8294-1AA1-4E5E3DE10798}"/>
          </ac:spMkLst>
        </pc:spChg>
        <pc:spChg chg="add mod">
          <ac:chgData name="Aman Sirohi - [CB.EN.U4AIE21003]" userId="S::cb.en.u4aie21003@cb.students.amrita.edu::af91c5f0-579d-4f61-9c30-c6fc5b665b9a" providerId="AD" clId="Web-{BDFB7A64-7731-658C-CCC8-05FF7918AAE3}" dt="2023-12-27T02:25:33.387" v="969" actId="14100"/>
          <ac:spMkLst>
            <pc:docMk/>
            <pc:sldMk cId="3650621128" sldId="334"/>
            <ac:spMk id="4" creationId="{F1270795-7D07-66AC-9DC4-F335984CD7D0}"/>
          </ac:spMkLst>
        </pc:spChg>
      </pc:sldChg>
    </pc:docChg>
  </pc:docChgLst>
  <pc:docChgLst>
    <pc:chgData name="Rakhil M L - [CB.EN.U4AIE21048]" userId="S::cb.en.u4aie21048@cb.students.amrita.edu::e69566d7-efae-42d2-9180-de7104617773" providerId="AD" clId="Web-{21373888-21E0-1E56-6AD4-067633304CC9}"/>
    <pc:docChg chg="addSld modSld">
      <pc:chgData name="Rakhil M L - [CB.EN.U4AIE21048]" userId="S::cb.en.u4aie21048@cb.students.amrita.edu::e69566d7-efae-42d2-9180-de7104617773" providerId="AD" clId="Web-{21373888-21E0-1E56-6AD4-067633304CC9}" dt="2023-12-26T22:39:27.564" v="11" actId="1076"/>
      <pc:docMkLst>
        <pc:docMk/>
      </pc:docMkLst>
      <pc:sldChg chg="addSp delSp modSp add replId">
        <pc:chgData name="Rakhil M L - [CB.EN.U4AIE21048]" userId="S::cb.en.u4aie21048@cb.students.amrita.edu::e69566d7-efae-42d2-9180-de7104617773" providerId="AD" clId="Web-{21373888-21E0-1E56-6AD4-067633304CC9}" dt="2023-12-26T22:39:27.564" v="11" actId="1076"/>
        <pc:sldMkLst>
          <pc:docMk/>
          <pc:sldMk cId="2788473019" sldId="293"/>
        </pc:sldMkLst>
        <pc:spChg chg="add del">
          <ac:chgData name="Rakhil M L - [CB.EN.U4AIE21048]" userId="S::cb.en.u4aie21048@cb.students.amrita.edu::e69566d7-efae-42d2-9180-de7104617773" providerId="AD" clId="Web-{21373888-21E0-1E56-6AD4-067633304CC9}" dt="2023-12-26T22:39:06.439" v="4"/>
          <ac:spMkLst>
            <pc:docMk/>
            <pc:sldMk cId="2788473019" sldId="293"/>
            <ac:spMk id="341" creationId="{6919D86E-0589-D1C3-1297-F775F15D164A}"/>
          </ac:spMkLst>
        </pc:spChg>
        <pc:picChg chg="add del">
          <ac:chgData name="Rakhil M L - [CB.EN.U4AIE21048]" userId="S::cb.en.u4aie21048@cb.students.amrita.edu::e69566d7-efae-42d2-9180-de7104617773" providerId="AD" clId="Web-{21373888-21E0-1E56-6AD4-067633304CC9}" dt="2023-12-26T22:39:11.470" v="8"/>
          <ac:picMkLst>
            <pc:docMk/>
            <pc:sldMk cId="2788473019" sldId="293"/>
            <ac:picMk id="2" creationId="{70386770-4114-DB51-54B8-050FE1FA51AD}"/>
          </ac:picMkLst>
        </pc:picChg>
        <pc:picChg chg="add mod">
          <ac:chgData name="Rakhil M L - [CB.EN.U4AIE21048]" userId="S::cb.en.u4aie21048@cb.students.amrita.edu::e69566d7-efae-42d2-9180-de7104617773" providerId="AD" clId="Web-{21373888-21E0-1E56-6AD4-067633304CC9}" dt="2023-12-26T22:39:27.564" v="11" actId="1076"/>
          <ac:picMkLst>
            <pc:docMk/>
            <pc:sldMk cId="2788473019" sldId="293"/>
            <ac:picMk id="3" creationId="{2581DF83-F033-BE48-C41C-933E7FD20114}"/>
          </ac:picMkLst>
        </pc:picChg>
        <pc:picChg chg="add del">
          <ac:chgData name="Rakhil M L - [CB.EN.U4AIE21048]" userId="S::cb.en.u4aie21048@cb.students.amrita.edu::e69566d7-efae-42d2-9180-de7104617773" providerId="AD" clId="Web-{21373888-21E0-1E56-6AD4-067633304CC9}" dt="2023-12-26T22:39:11.470" v="7"/>
          <ac:picMkLst>
            <pc:docMk/>
            <pc:sldMk cId="2788473019" sldId="293"/>
            <ac:picMk id="4" creationId="{EF332011-E8A5-5F0B-FE9E-77258DE4FF09}"/>
          </ac:picMkLst>
        </pc:picChg>
      </pc:sldChg>
    </pc:docChg>
  </pc:docChgLst>
  <pc:docChgLst>
    <pc:chgData name="Aman Sirohi - [CB.EN.U4AIE21003]" userId="S::cb.en.u4aie21003@cb.students.amrita.edu::af91c5f0-579d-4f61-9c30-c6fc5b665b9a" providerId="AD" clId="Web-{4B6EEF3B-533F-159F-A0F0-CFF10C3213B4}"/>
    <pc:docChg chg="addSld modSld">
      <pc:chgData name="Aman Sirohi - [CB.EN.U4AIE21003]" userId="S::cb.en.u4aie21003@cb.students.amrita.edu::af91c5f0-579d-4f61-9c30-c6fc5b665b9a" providerId="AD" clId="Web-{4B6EEF3B-533F-159F-A0F0-CFF10C3213B4}" dt="2023-12-27T00:55:45.515" v="144" actId="20577"/>
      <pc:docMkLst>
        <pc:docMk/>
      </pc:docMkLst>
      <pc:sldChg chg="addSp delSp modSp new mod modClrScheme chgLayout">
        <pc:chgData name="Aman Sirohi - [CB.EN.U4AIE21003]" userId="S::cb.en.u4aie21003@cb.students.amrita.edu::af91c5f0-579d-4f61-9c30-c6fc5b665b9a" providerId="AD" clId="Web-{4B6EEF3B-533F-159F-A0F0-CFF10C3213B4}" dt="2023-12-27T00:48:21.665" v="15"/>
        <pc:sldMkLst>
          <pc:docMk/>
          <pc:sldMk cId="2488820335" sldId="294"/>
        </pc:sldMkLst>
        <pc:spChg chg="mod ord">
          <ac:chgData name="Aman Sirohi - [CB.EN.U4AIE21003]" userId="S::cb.en.u4aie21003@cb.students.amrita.edu::af91c5f0-579d-4f61-9c30-c6fc5b665b9a" providerId="AD" clId="Web-{4B6EEF3B-533F-159F-A0F0-CFF10C3213B4}" dt="2023-12-27T00:48:01.040" v="14" actId="1076"/>
          <ac:spMkLst>
            <pc:docMk/>
            <pc:sldMk cId="2488820335" sldId="294"/>
            <ac:spMk id="2" creationId="{3FDA7E42-AE09-E40B-4E7B-51A1F474F53E}"/>
          </ac:spMkLst>
        </pc:spChg>
        <pc:spChg chg="add del mod ord">
          <ac:chgData name="Aman Sirohi - [CB.EN.U4AIE21003]" userId="S::cb.en.u4aie21003@cb.students.amrita.edu::af91c5f0-579d-4f61-9c30-c6fc5b665b9a" providerId="AD" clId="Web-{4B6EEF3B-533F-159F-A0F0-CFF10C3213B4}" dt="2023-12-27T00:46:48.945" v="6"/>
          <ac:spMkLst>
            <pc:docMk/>
            <pc:sldMk cId="2488820335" sldId="294"/>
            <ac:spMk id="3" creationId="{CCA20830-A133-ACF5-AE6C-4AA4A70D712B}"/>
          </ac:spMkLst>
        </pc:spChg>
        <pc:picChg chg="add mod">
          <ac:chgData name="Aman Sirohi - [CB.EN.U4AIE21003]" userId="S::cb.en.u4aie21003@cb.students.amrita.edu::af91c5f0-579d-4f61-9c30-c6fc5b665b9a" providerId="AD" clId="Web-{4B6EEF3B-533F-159F-A0F0-CFF10C3213B4}" dt="2023-12-27T00:47:52.993" v="12" actId="1076"/>
          <ac:picMkLst>
            <pc:docMk/>
            <pc:sldMk cId="2488820335" sldId="294"/>
            <ac:picMk id="4" creationId="{EC15E5F6-67EC-F726-F4E2-5213CCDBDFC9}"/>
          </ac:picMkLst>
        </pc:picChg>
        <pc:picChg chg="add mod">
          <ac:chgData name="Aman Sirohi - [CB.EN.U4AIE21003]" userId="S::cb.en.u4aie21003@cb.students.amrita.edu::af91c5f0-579d-4f61-9c30-c6fc5b665b9a" providerId="AD" clId="Web-{4B6EEF3B-533F-159F-A0F0-CFF10C3213B4}" dt="2023-12-27T00:48:21.665" v="15"/>
          <ac:picMkLst>
            <pc:docMk/>
            <pc:sldMk cId="2488820335" sldId="294"/>
            <ac:picMk id="5" creationId="{0DC4BCA1-6A1E-3F48-DE64-0E3279FBF5B6}"/>
          </ac:picMkLst>
        </pc:picChg>
      </pc:sldChg>
      <pc:sldChg chg="modSp new">
        <pc:chgData name="Aman Sirohi - [CB.EN.U4AIE21003]" userId="S::cb.en.u4aie21003@cb.students.amrita.edu::af91c5f0-579d-4f61-9c30-c6fc5b665b9a" providerId="AD" clId="Web-{4B6EEF3B-533F-159F-A0F0-CFF10C3213B4}" dt="2023-12-27T00:50:47.511" v="34" actId="20577"/>
        <pc:sldMkLst>
          <pc:docMk/>
          <pc:sldMk cId="3667238505" sldId="295"/>
        </pc:sldMkLst>
        <pc:spChg chg="mod">
          <ac:chgData name="Aman Sirohi - [CB.EN.U4AIE21003]" userId="S::cb.en.u4aie21003@cb.students.amrita.edu::af91c5f0-579d-4f61-9c30-c6fc5b665b9a" providerId="AD" clId="Web-{4B6EEF3B-533F-159F-A0F0-CFF10C3213B4}" dt="2023-12-27T00:50:47.511" v="34" actId="20577"/>
          <ac:spMkLst>
            <pc:docMk/>
            <pc:sldMk cId="3667238505" sldId="295"/>
            <ac:spMk id="2" creationId="{8400DDB9-B404-9242-3326-EE5E4869C356}"/>
          </ac:spMkLst>
        </pc:spChg>
        <pc:spChg chg="mod">
          <ac:chgData name="Aman Sirohi - [CB.EN.U4AIE21003]" userId="S::cb.en.u4aie21003@cb.students.amrita.edu::af91c5f0-579d-4f61-9c30-c6fc5b665b9a" providerId="AD" clId="Web-{4B6EEF3B-533F-159F-A0F0-CFF10C3213B4}" dt="2023-12-27T00:50:19.120" v="26" actId="1076"/>
          <ac:spMkLst>
            <pc:docMk/>
            <pc:sldMk cId="3667238505" sldId="295"/>
            <ac:spMk id="3" creationId="{5BBC328F-0CE0-D361-DE84-9321A39D5406}"/>
          </ac:spMkLst>
        </pc:spChg>
      </pc:sldChg>
      <pc:sldChg chg="addSp delSp modSp new">
        <pc:chgData name="Aman Sirohi - [CB.EN.U4AIE21003]" userId="S::cb.en.u4aie21003@cb.students.amrita.edu::af91c5f0-579d-4f61-9c30-c6fc5b665b9a" providerId="AD" clId="Web-{4B6EEF3B-533F-159F-A0F0-CFF10C3213B4}" dt="2023-12-27T00:55:45.515" v="144" actId="20577"/>
        <pc:sldMkLst>
          <pc:docMk/>
          <pc:sldMk cId="1479105547" sldId="298"/>
        </pc:sldMkLst>
        <pc:spChg chg="del mod">
          <ac:chgData name="Aman Sirohi - [CB.EN.U4AIE21003]" userId="S::cb.en.u4aie21003@cb.students.amrita.edu::af91c5f0-579d-4f61-9c30-c6fc5b665b9a" providerId="AD" clId="Web-{4B6EEF3B-533F-159F-A0F0-CFF10C3213B4}" dt="2023-12-27T00:53:29.747" v="76"/>
          <ac:spMkLst>
            <pc:docMk/>
            <pc:sldMk cId="1479105547" sldId="298"/>
            <ac:spMk id="2" creationId="{758EB653-C7EC-C0DF-FAF1-EE0BD00B19AA}"/>
          </ac:spMkLst>
        </pc:spChg>
        <pc:spChg chg="mod">
          <ac:chgData name="Aman Sirohi - [CB.EN.U4AIE21003]" userId="S::cb.en.u4aie21003@cb.students.amrita.edu::af91c5f0-579d-4f61-9c30-c6fc5b665b9a" providerId="AD" clId="Web-{4B6EEF3B-533F-159F-A0F0-CFF10C3213B4}" dt="2023-12-27T00:52:41.731" v="54" actId="20577"/>
          <ac:spMkLst>
            <pc:docMk/>
            <pc:sldMk cId="1479105547" sldId="298"/>
            <ac:spMk id="3" creationId="{F438793C-7FA5-05C9-D0BD-51FB226E7ECB}"/>
          </ac:spMkLst>
        </pc:spChg>
        <pc:spChg chg="add del mod">
          <ac:chgData name="Aman Sirohi - [CB.EN.U4AIE21003]" userId="S::cb.en.u4aie21003@cb.students.amrita.edu::af91c5f0-579d-4f61-9c30-c6fc5b665b9a" providerId="AD" clId="Web-{4B6EEF3B-533F-159F-A0F0-CFF10C3213B4}" dt="2023-12-27T00:53:34.825" v="77"/>
          <ac:spMkLst>
            <pc:docMk/>
            <pc:sldMk cId="1479105547" sldId="298"/>
            <ac:spMk id="5" creationId="{28340679-9C4B-A4BD-2033-AD4714A80106}"/>
          </ac:spMkLst>
        </pc:spChg>
        <pc:spChg chg="add del mod">
          <ac:chgData name="Aman Sirohi - [CB.EN.U4AIE21003]" userId="S::cb.en.u4aie21003@cb.students.amrita.edu::af91c5f0-579d-4f61-9c30-c6fc5b665b9a" providerId="AD" clId="Web-{4B6EEF3B-533F-159F-A0F0-CFF10C3213B4}" dt="2023-12-27T00:55:07.905" v="126"/>
          <ac:spMkLst>
            <pc:docMk/>
            <pc:sldMk cId="1479105547" sldId="298"/>
            <ac:spMk id="6" creationId="{07FA8B17-BE64-0B30-48F3-90DFB3914207}"/>
          </ac:spMkLst>
        </pc:spChg>
        <pc:spChg chg="add mod">
          <ac:chgData name="Aman Sirohi - [CB.EN.U4AIE21003]" userId="S::cb.en.u4aie21003@cb.students.amrita.edu::af91c5f0-579d-4f61-9c30-c6fc5b665b9a" providerId="AD" clId="Web-{4B6EEF3B-533F-159F-A0F0-CFF10C3213B4}" dt="2023-12-27T00:55:45.515" v="144" actId="20577"/>
          <ac:spMkLst>
            <pc:docMk/>
            <pc:sldMk cId="1479105547" sldId="298"/>
            <ac:spMk id="7" creationId="{F8893FF3-4016-9CD0-4D26-4D9C0E976B0E}"/>
          </ac:spMkLst>
        </pc:spChg>
      </pc:sldChg>
    </pc:docChg>
  </pc:docChgLst>
  <pc:docChgLst>
    <pc:chgData name="Rakhil M L - [CB.EN.U4AIE21048]" userId="S::cb.en.u4aie21048@cb.students.amrita.edu::e69566d7-efae-42d2-9180-de7104617773" providerId="AD" clId="Web-{824B86F9-7B44-DA17-5001-FD1537848B5E}"/>
    <pc:docChg chg="modSld">
      <pc:chgData name="Rakhil M L - [CB.EN.U4AIE21048]" userId="S::cb.en.u4aie21048@cb.students.amrita.edu::e69566d7-efae-42d2-9180-de7104617773" providerId="AD" clId="Web-{824B86F9-7B44-DA17-5001-FD1537848B5E}" dt="2023-12-27T01:08:03.401" v="12" actId="20577"/>
      <pc:docMkLst>
        <pc:docMk/>
      </pc:docMkLst>
      <pc:sldChg chg="modSp">
        <pc:chgData name="Rakhil M L - [CB.EN.U4AIE21048]" userId="S::cb.en.u4aie21048@cb.students.amrita.edu::e69566d7-efae-42d2-9180-de7104617773" providerId="AD" clId="Web-{824B86F9-7B44-DA17-5001-FD1537848B5E}" dt="2023-12-27T01:07:53.900" v="7" actId="1076"/>
        <pc:sldMkLst>
          <pc:docMk/>
          <pc:sldMk cId="3288305062" sldId="297"/>
        </pc:sldMkLst>
        <pc:spChg chg="mod">
          <ac:chgData name="Rakhil M L - [CB.EN.U4AIE21048]" userId="S::cb.en.u4aie21048@cb.students.amrita.edu::e69566d7-efae-42d2-9180-de7104617773" providerId="AD" clId="Web-{824B86F9-7B44-DA17-5001-FD1537848B5E}" dt="2023-12-27T01:07:53.900" v="7" actId="1076"/>
          <ac:spMkLst>
            <pc:docMk/>
            <pc:sldMk cId="3288305062" sldId="297"/>
            <ac:spMk id="3" creationId="{0AF3E6FB-B0BE-FCCC-71E0-72570F6245CF}"/>
          </ac:spMkLst>
        </pc:spChg>
      </pc:sldChg>
      <pc:sldChg chg="modSp">
        <pc:chgData name="Rakhil M L - [CB.EN.U4AIE21048]" userId="S::cb.en.u4aie21048@cb.students.amrita.edu::e69566d7-efae-42d2-9180-de7104617773" providerId="AD" clId="Web-{824B86F9-7B44-DA17-5001-FD1537848B5E}" dt="2023-12-27T01:08:03.401" v="12" actId="20577"/>
        <pc:sldMkLst>
          <pc:docMk/>
          <pc:sldMk cId="2873372616" sldId="299"/>
        </pc:sldMkLst>
        <pc:spChg chg="mod">
          <ac:chgData name="Rakhil M L - [CB.EN.U4AIE21048]" userId="S::cb.en.u4aie21048@cb.students.amrita.edu::e69566d7-efae-42d2-9180-de7104617773" providerId="AD" clId="Web-{824B86F9-7B44-DA17-5001-FD1537848B5E}" dt="2023-12-27T01:08:03.401" v="12" actId="20577"/>
          <ac:spMkLst>
            <pc:docMk/>
            <pc:sldMk cId="2873372616" sldId="299"/>
            <ac:spMk id="3" creationId="{4145E801-205C-B962-BD18-024FD8700C01}"/>
          </ac:spMkLst>
        </pc:spChg>
      </pc:sldChg>
    </pc:docChg>
  </pc:docChgLst>
  <pc:docChgLst>
    <pc:chgData name="Vikhyat Bansal - [CB.EN.U4AIE21076]" userId="62d36f4d-6819-4917-bb4d-e9986f68e46b" providerId="ADAL" clId="{652B6A29-62DE-4D27-9E0E-2A9418733021}"/>
    <pc:docChg chg="undo redo custSel addSld delSld modSld sldOrd">
      <pc:chgData name="Vikhyat Bansal - [CB.EN.U4AIE21076]" userId="62d36f4d-6819-4917-bb4d-e9986f68e46b" providerId="ADAL" clId="{652B6A29-62DE-4D27-9E0E-2A9418733021}" dt="2023-12-27T02:33:03.096" v="543" actId="20577"/>
      <pc:docMkLst>
        <pc:docMk/>
      </pc:docMkLst>
      <pc:sldChg chg="addSp delSp modSp mod">
        <pc:chgData name="Vikhyat Bansal - [CB.EN.U4AIE21076]" userId="62d36f4d-6819-4917-bb4d-e9986f68e46b" providerId="ADAL" clId="{652B6A29-62DE-4D27-9E0E-2A9418733021}" dt="2023-12-27T01:49:21.350" v="407" actId="1076"/>
        <pc:sldMkLst>
          <pc:docMk/>
          <pc:sldMk cId="0" sldId="258"/>
        </pc:sldMkLst>
        <pc:spChg chg="add del mod">
          <ac:chgData name="Vikhyat Bansal - [CB.EN.U4AIE21076]" userId="62d36f4d-6819-4917-bb4d-e9986f68e46b" providerId="ADAL" clId="{652B6A29-62DE-4D27-9E0E-2A9418733021}" dt="2023-12-27T01:47:03.568" v="281" actId="478"/>
          <ac:spMkLst>
            <pc:docMk/>
            <pc:sldMk cId="0" sldId="258"/>
            <ac:spMk id="3" creationId="{D55D24A8-13C6-FA05-1B75-19015105F33D}"/>
          </ac:spMkLst>
        </pc:spChg>
        <pc:spChg chg="add del mod">
          <ac:chgData name="Vikhyat Bansal - [CB.EN.U4AIE21076]" userId="62d36f4d-6819-4917-bb4d-e9986f68e46b" providerId="ADAL" clId="{652B6A29-62DE-4D27-9E0E-2A9418733021}" dt="2023-12-27T01:47:03.568" v="281" actId="478"/>
          <ac:spMkLst>
            <pc:docMk/>
            <pc:sldMk cId="0" sldId="258"/>
            <ac:spMk id="5" creationId="{1AD10148-3D9B-8B42-6469-37B1CECF59D0}"/>
          </ac:spMkLst>
        </pc:spChg>
        <pc:spChg chg="add del mod">
          <ac:chgData name="Vikhyat Bansal - [CB.EN.U4AIE21076]" userId="62d36f4d-6819-4917-bb4d-e9986f68e46b" providerId="ADAL" clId="{652B6A29-62DE-4D27-9E0E-2A9418733021}" dt="2023-12-27T01:47:00.135" v="280" actId="478"/>
          <ac:spMkLst>
            <pc:docMk/>
            <pc:sldMk cId="0" sldId="258"/>
            <ac:spMk id="7" creationId="{19F5BA9A-3297-9E9F-2352-5C1555C1F65D}"/>
          </ac:spMkLst>
        </pc:spChg>
        <pc:spChg chg="add del mod">
          <ac:chgData name="Vikhyat Bansal - [CB.EN.U4AIE21076]" userId="62d36f4d-6819-4917-bb4d-e9986f68e46b" providerId="ADAL" clId="{652B6A29-62DE-4D27-9E0E-2A9418733021}" dt="2023-12-27T01:47:00.135" v="280" actId="478"/>
          <ac:spMkLst>
            <pc:docMk/>
            <pc:sldMk cId="0" sldId="258"/>
            <ac:spMk id="9" creationId="{BFBCFD79-81E6-855C-53ED-65FF1F8F5D0D}"/>
          </ac:spMkLst>
        </pc:spChg>
        <pc:spChg chg="add del mod">
          <ac:chgData name="Vikhyat Bansal - [CB.EN.U4AIE21076]" userId="62d36f4d-6819-4917-bb4d-e9986f68e46b" providerId="ADAL" clId="{652B6A29-62DE-4D27-9E0E-2A9418733021}" dt="2023-12-27T01:47:00.135" v="280" actId="478"/>
          <ac:spMkLst>
            <pc:docMk/>
            <pc:sldMk cId="0" sldId="258"/>
            <ac:spMk id="11" creationId="{9409BAAE-5232-54F5-C7B0-3F54E035CD6E}"/>
          </ac:spMkLst>
        </pc:spChg>
        <pc:spChg chg="add del mod">
          <ac:chgData name="Vikhyat Bansal - [CB.EN.U4AIE21076]" userId="62d36f4d-6819-4917-bb4d-e9986f68e46b" providerId="ADAL" clId="{652B6A29-62DE-4D27-9E0E-2A9418733021}" dt="2023-12-27T01:47:00.135" v="280" actId="478"/>
          <ac:spMkLst>
            <pc:docMk/>
            <pc:sldMk cId="0" sldId="258"/>
            <ac:spMk id="13" creationId="{D156199A-7145-81D9-B8FF-E95074911C1C}"/>
          </ac:spMkLst>
        </pc:spChg>
        <pc:spChg chg="add del mod">
          <ac:chgData name="Vikhyat Bansal - [CB.EN.U4AIE21076]" userId="62d36f4d-6819-4917-bb4d-e9986f68e46b" providerId="ADAL" clId="{652B6A29-62DE-4D27-9E0E-2A9418733021}" dt="2023-12-27T01:47:03.568" v="281" actId="478"/>
          <ac:spMkLst>
            <pc:docMk/>
            <pc:sldMk cId="0" sldId="258"/>
            <ac:spMk id="15" creationId="{2F1695D3-7D10-9C28-D458-88F9BC557AFA}"/>
          </ac:spMkLst>
        </pc:spChg>
        <pc:spChg chg="add del mod">
          <ac:chgData name="Vikhyat Bansal - [CB.EN.U4AIE21076]" userId="62d36f4d-6819-4917-bb4d-e9986f68e46b" providerId="ADAL" clId="{652B6A29-62DE-4D27-9E0E-2A9418733021}" dt="2023-12-27T01:47:00.135" v="280" actId="478"/>
          <ac:spMkLst>
            <pc:docMk/>
            <pc:sldMk cId="0" sldId="258"/>
            <ac:spMk id="17" creationId="{DF32799E-C64E-A43B-8144-EC6841B62955}"/>
          </ac:spMkLst>
        </pc:spChg>
        <pc:spChg chg="add del mod">
          <ac:chgData name="Vikhyat Bansal - [CB.EN.U4AIE21076]" userId="62d36f4d-6819-4917-bb4d-e9986f68e46b" providerId="ADAL" clId="{652B6A29-62DE-4D27-9E0E-2A9418733021}" dt="2023-12-27T01:47:00.135" v="280" actId="478"/>
          <ac:spMkLst>
            <pc:docMk/>
            <pc:sldMk cId="0" sldId="258"/>
            <ac:spMk id="19" creationId="{A2A372CC-E50B-3C21-48B9-4784E6CA8F5C}"/>
          </ac:spMkLst>
        </pc:spChg>
        <pc:spChg chg="add del mod">
          <ac:chgData name="Vikhyat Bansal - [CB.EN.U4AIE21076]" userId="62d36f4d-6819-4917-bb4d-e9986f68e46b" providerId="ADAL" clId="{652B6A29-62DE-4D27-9E0E-2A9418733021}" dt="2023-12-27T01:47:03.568" v="281" actId="478"/>
          <ac:spMkLst>
            <pc:docMk/>
            <pc:sldMk cId="0" sldId="258"/>
            <ac:spMk id="21" creationId="{4AD83300-07F8-9CF4-EBA9-9F8CE23094FE}"/>
          </ac:spMkLst>
        </pc:spChg>
        <pc:spChg chg="add del mod">
          <ac:chgData name="Vikhyat Bansal - [CB.EN.U4AIE21076]" userId="62d36f4d-6819-4917-bb4d-e9986f68e46b" providerId="ADAL" clId="{652B6A29-62DE-4D27-9E0E-2A9418733021}" dt="2023-12-27T01:47:00.135" v="280" actId="478"/>
          <ac:spMkLst>
            <pc:docMk/>
            <pc:sldMk cId="0" sldId="258"/>
            <ac:spMk id="23" creationId="{E4F8D668-6BDD-6B5C-D33D-323C82AF731D}"/>
          </ac:spMkLst>
        </pc:spChg>
        <pc:spChg chg="add del mod">
          <ac:chgData name="Vikhyat Bansal - [CB.EN.U4AIE21076]" userId="62d36f4d-6819-4917-bb4d-e9986f68e46b" providerId="ADAL" clId="{652B6A29-62DE-4D27-9E0E-2A9418733021}" dt="2023-12-27T01:47:00.135" v="280" actId="478"/>
          <ac:spMkLst>
            <pc:docMk/>
            <pc:sldMk cId="0" sldId="258"/>
            <ac:spMk id="25" creationId="{6C052315-D72B-4DCD-F151-F884CFE16129}"/>
          </ac:spMkLst>
        </pc:spChg>
        <pc:spChg chg="mod">
          <ac:chgData name="Vikhyat Bansal - [CB.EN.U4AIE21076]" userId="62d36f4d-6819-4917-bb4d-e9986f68e46b" providerId="ADAL" clId="{652B6A29-62DE-4D27-9E0E-2A9418733021}" dt="2023-12-27T01:46:46.320" v="278" actId="1076"/>
          <ac:spMkLst>
            <pc:docMk/>
            <pc:sldMk cId="0" sldId="258"/>
            <ac:spMk id="223" creationId="{00000000-0000-0000-0000-000000000000}"/>
          </ac:spMkLst>
        </pc:spChg>
        <pc:spChg chg="del">
          <ac:chgData name="Vikhyat Bansal - [CB.EN.U4AIE21076]" userId="62d36f4d-6819-4917-bb4d-e9986f68e46b" providerId="ADAL" clId="{652B6A29-62DE-4D27-9E0E-2A9418733021}" dt="2023-12-27T01:46:56.465" v="279" actId="478"/>
          <ac:spMkLst>
            <pc:docMk/>
            <pc:sldMk cId="0" sldId="258"/>
            <ac:spMk id="224" creationId="{00000000-0000-0000-0000-000000000000}"/>
          </ac:spMkLst>
        </pc:spChg>
        <pc:spChg chg="del">
          <ac:chgData name="Vikhyat Bansal - [CB.EN.U4AIE21076]" userId="62d36f4d-6819-4917-bb4d-e9986f68e46b" providerId="ADAL" clId="{652B6A29-62DE-4D27-9E0E-2A9418733021}" dt="2023-12-27T01:46:56.465" v="279" actId="478"/>
          <ac:spMkLst>
            <pc:docMk/>
            <pc:sldMk cId="0" sldId="258"/>
            <ac:spMk id="225" creationId="{00000000-0000-0000-0000-000000000000}"/>
          </ac:spMkLst>
        </pc:spChg>
        <pc:spChg chg="del">
          <ac:chgData name="Vikhyat Bansal - [CB.EN.U4AIE21076]" userId="62d36f4d-6819-4917-bb4d-e9986f68e46b" providerId="ADAL" clId="{652B6A29-62DE-4D27-9E0E-2A9418733021}" dt="2023-12-27T01:46:56.465" v="279" actId="478"/>
          <ac:spMkLst>
            <pc:docMk/>
            <pc:sldMk cId="0" sldId="258"/>
            <ac:spMk id="226" creationId="{00000000-0000-0000-0000-000000000000}"/>
          </ac:spMkLst>
        </pc:spChg>
        <pc:spChg chg="del">
          <ac:chgData name="Vikhyat Bansal - [CB.EN.U4AIE21076]" userId="62d36f4d-6819-4917-bb4d-e9986f68e46b" providerId="ADAL" clId="{652B6A29-62DE-4D27-9E0E-2A9418733021}" dt="2023-12-27T01:46:56.465" v="279" actId="478"/>
          <ac:spMkLst>
            <pc:docMk/>
            <pc:sldMk cId="0" sldId="258"/>
            <ac:spMk id="227" creationId="{00000000-0000-0000-0000-000000000000}"/>
          </ac:spMkLst>
        </pc:spChg>
        <pc:spChg chg="del">
          <ac:chgData name="Vikhyat Bansal - [CB.EN.U4AIE21076]" userId="62d36f4d-6819-4917-bb4d-e9986f68e46b" providerId="ADAL" clId="{652B6A29-62DE-4D27-9E0E-2A9418733021}" dt="2023-12-27T01:46:56.465" v="279" actId="478"/>
          <ac:spMkLst>
            <pc:docMk/>
            <pc:sldMk cId="0" sldId="258"/>
            <ac:spMk id="228" creationId="{00000000-0000-0000-0000-000000000000}"/>
          </ac:spMkLst>
        </pc:spChg>
        <pc:spChg chg="del">
          <ac:chgData name="Vikhyat Bansal - [CB.EN.U4AIE21076]" userId="62d36f4d-6819-4917-bb4d-e9986f68e46b" providerId="ADAL" clId="{652B6A29-62DE-4D27-9E0E-2A9418733021}" dt="2023-12-27T01:46:56.465" v="279" actId="478"/>
          <ac:spMkLst>
            <pc:docMk/>
            <pc:sldMk cId="0" sldId="258"/>
            <ac:spMk id="229" creationId="{00000000-0000-0000-0000-000000000000}"/>
          </ac:spMkLst>
        </pc:spChg>
        <pc:spChg chg="del">
          <ac:chgData name="Vikhyat Bansal - [CB.EN.U4AIE21076]" userId="62d36f4d-6819-4917-bb4d-e9986f68e46b" providerId="ADAL" clId="{652B6A29-62DE-4D27-9E0E-2A9418733021}" dt="2023-12-27T01:46:56.465" v="279" actId="478"/>
          <ac:spMkLst>
            <pc:docMk/>
            <pc:sldMk cId="0" sldId="258"/>
            <ac:spMk id="230" creationId="{00000000-0000-0000-0000-000000000000}"/>
          </ac:spMkLst>
        </pc:spChg>
        <pc:spChg chg="del">
          <ac:chgData name="Vikhyat Bansal - [CB.EN.U4AIE21076]" userId="62d36f4d-6819-4917-bb4d-e9986f68e46b" providerId="ADAL" clId="{652B6A29-62DE-4D27-9E0E-2A9418733021}" dt="2023-12-27T01:46:56.465" v="279" actId="478"/>
          <ac:spMkLst>
            <pc:docMk/>
            <pc:sldMk cId="0" sldId="258"/>
            <ac:spMk id="231" creationId="{00000000-0000-0000-0000-000000000000}"/>
          </ac:spMkLst>
        </pc:spChg>
        <pc:spChg chg="del">
          <ac:chgData name="Vikhyat Bansal - [CB.EN.U4AIE21076]" userId="62d36f4d-6819-4917-bb4d-e9986f68e46b" providerId="ADAL" clId="{652B6A29-62DE-4D27-9E0E-2A9418733021}" dt="2023-12-27T01:46:56.465" v="279" actId="478"/>
          <ac:spMkLst>
            <pc:docMk/>
            <pc:sldMk cId="0" sldId="258"/>
            <ac:spMk id="232" creationId="{00000000-0000-0000-0000-000000000000}"/>
          </ac:spMkLst>
        </pc:spChg>
        <pc:spChg chg="del">
          <ac:chgData name="Vikhyat Bansal - [CB.EN.U4AIE21076]" userId="62d36f4d-6819-4917-bb4d-e9986f68e46b" providerId="ADAL" clId="{652B6A29-62DE-4D27-9E0E-2A9418733021}" dt="2023-12-27T01:46:56.465" v="279" actId="478"/>
          <ac:spMkLst>
            <pc:docMk/>
            <pc:sldMk cId="0" sldId="258"/>
            <ac:spMk id="233" creationId="{00000000-0000-0000-0000-000000000000}"/>
          </ac:spMkLst>
        </pc:spChg>
        <pc:spChg chg="del">
          <ac:chgData name="Vikhyat Bansal - [CB.EN.U4AIE21076]" userId="62d36f4d-6819-4917-bb4d-e9986f68e46b" providerId="ADAL" clId="{652B6A29-62DE-4D27-9E0E-2A9418733021}" dt="2023-12-27T01:46:56.465" v="279" actId="478"/>
          <ac:spMkLst>
            <pc:docMk/>
            <pc:sldMk cId="0" sldId="258"/>
            <ac:spMk id="234" creationId="{00000000-0000-0000-0000-000000000000}"/>
          </ac:spMkLst>
        </pc:spChg>
        <pc:spChg chg="del">
          <ac:chgData name="Vikhyat Bansal - [CB.EN.U4AIE21076]" userId="62d36f4d-6819-4917-bb4d-e9986f68e46b" providerId="ADAL" clId="{652B6A29-62DE-4D27-9E0E-2A9418733021}" dt="2023-12-27T01:46:56.465" v="279" actId="478"/>
          <ac:spMkLst>
            <pc:docMk/>
            <pc:sldMk cId="0" sldId="258"/>
            <ac:spMk id="235" creationId="{00000000-0000-0000-0000-000000000000}"/>
          </ac:spMkLst>
        </pc:spChg>
        <pc:graphicFrameChg chg="add mod modGraphic">
          <ac:chgData name="Vikhyat Bansal - [CB.EN.U4AIE21076]" userId="62d36f4d-6819-4917-bb4d-e9986f68e46b" providerId="ADAL" clId="{652B6A29-62DE-4D27-9E0E-2A9418733021}" dt="2023-12-27T01:49:21.350" v="407" actId="1076"/>
          <ac:graphicFrameMkLst>
            <pc:docMk/>
            <pc:sldMk cId="0" sldId="258"/>
            <ac:graphicFrameMk id="26" creationId="{72AC9A58-198A-9A5F-A745-3F36C7369B3A}"/>
          </ac:graphicFrameMkLst>
        </pc:graphicFrameChg>
      </pc:sldChg>
      <pc:sldChg chg="modSp mod">
        <pc:chgData name="Vikhyat Bansal - [CB.EN.U4AIE21076]" userId="62d36f4d-6819-4917-bb4d-e9986f68e46b" providerId="ADAL" clId="{652B6A29-62DE-4D27-9E0E-2A9418733021}" dt="2023-12-27T02:33:03.096" v="543" actId="20577"/>
        <pc:sldMkLst>
          <pc:docMk/>
          <pc:sldMk cId="0" sldId="261"/>
        </pc:sldMkLst>
        <pc:spChg chg="mod">
          <ac:chgData name="Vikhyat Bansal - [CB.EN.U4AIE21076]" userId="62d36f4d-6819-4917-bb4d-e9986f68e46b" providerId="ADAL" clId="{652B6A29-62DE-4D27-9E0E-2A9418733021}" dt="2023-12-27T02:33:03.096" v="543" actId="20577"/>
          <ac:spMkLst>
            <pc:docMk/>
            <pc:sldMk cId="0" sldId="261"/>
            <ac:spMk id="261" creationId="{00000000-0000-0000-0000-000000000000}"/>
          </ac:spMkLst>
        </pc:spChg>
      </pc:sldChg>
      <pc:sldChg chg="addSp modSp mod ord">
        <pc:chgData name="Vikhyat Bansal - [CB.EN.U4AIE21076]" userId="62d36f4d-6819-4917-bb4d-e9986f68e46b" providerId="ADAL" clId="{652B6A29-62DE-4D27-9E0E-2A9418733021}" dt="2023-12-27T02:30:52.751" v="521"/>
        <pc:sldMkLst>
          <pc:docMk/>
          <pc:sldMk cId="0" sldId="270"/>
        </pc:sldMkLst>
        <pc:picChg chg="add mod">
          <ac:chgData name="Vikhyat Bansal - [CB.EN.U4AIE21076]" userId="62d36f4d-6819-4917-bb4d-e9986f68e46b" providerId="ADAL" clId="{652B6A29-62DE-4D27-9E0E-2A9418733021}" dt="2023-12-27T00:51:15.999" v="78" actId="1076"/>
          <ac:picMkLst>
            <pc:docMk/>
            <pc:sldMk cId="0" sldId="270"/>
            <ac:picMk id="3" creationId="{2158C116-DA76-3004-A459-150640295190}"/>
          </ac:picMkLst>
        </pc:picChg>
      </pc:sldChg>
      <pc:sldChg chg="addSp delSp modSp del mod">
        <pc:chgData name="Vikhyat Bansal - [CB.EN.U4AIE21076]" userId="62d36f4d-6819-4917-bb4d-e9986f68e46b" providerId="ADAL" clId="{652B6A29-62DE-4D27-9E0E-2A9418733021}" dt="2023-12-27T02:31:17.103" v="524" actId="2696"/>
        <pc:sldMkLst>
          <pc:docMk/>
          <pc:sldMk cId="1743738391" sldId="271"/>
        </pc:sldMkLst>
        <pc:spChg chg="add del">
          <ac:chgData name="Vikhyat Bansal - [CB.EN.U4AIE21076]" userId="62d36f4d-6819-4917-bb4d-e9986f68e46b" providerId="ADAL" clId="{652B6A29-62DE-4D27-9E0E-2A9418733021}" dt="2023-12-27T01:55:33.193" v="411" actId="22"/>
          <ac:spMkLst>
            <pc:docMk/>
            <pc:sldMk cId="1743738391" sldId="271"/>
            <ac:spMk id="5" creationId="{77EBD6A6-EF05-7339-F528-E5906CCB2BDE}"/>
          </ac:spMkLst>
        </pc:spChg>
        <pc:spChg chg="add del mod">
          <ac:chgData name="Vikhyat Bansal - [CB.EN.U4AIE21076]" userId="62d36f4d-6819-4917-bb4d-e9986f68e46b" providerId="ADAL" clId="{652B6A29-62DE-4D27-9E0E-2A9418733021}" dt="2023-12-27T01:55:48.064" v="415" actId="22"/>
          <ac:spMkLst>
            <pc:docMk/>
            <pc:sldMk cId="1743738391" sldId="271"/>
            <ac:spMk id="7" creationId="{ED5A3C81-46D9-7567-8B03-74DC2F2D2831}"/>
          </ac:spMkLst>
        </pc:spChg>
        <pc:spChg chg="add del mod">
          <ac:chgData name="Vikhyat Bansal - [CB.EN.U4AIE21076]" userId="62d36f4d-6819-4917-bb4d-e9986f68e46b" providerId="ADAL" clId="{652B6A29-62DE-4D27-9E0E-2A9418733021}" dt="2023-12-27T01:57:12.664" v="424"/>
          <ac:spMkLst>
            <pc:docMk/>
            <pc:sldMk cId="1743738391" sldId="271"/>
            <ac:spMk id="9" creationId="{77CAE228-C253-F530-B306-2D7595F01184}"/>
          </ac:spMkLst>
        </pc:spChg>
        <pc:picChg chg="add mod">
          <ac:chgData name="Vikhyat Bansal - [CB.EN.U4AIE21076]" userId="62d36f4d-6819-4917-bb4d-e9986f68e46b" providerId="ADAL" clId="{652B6A29-62DE-4D27-9E0E-2A9418733021}" dt="2023-12-27T01:57:11.858" v="422" actId="1076"/>
          <ac:picMkLst>
            <pc:docMk/>
            <pc:sldMk cId="1743738391" sldId="271"/>
            <ac:picMk id="3" creationId="{11AEF5F3-ACE3-D374-BE40-83A579224AAD}"/>
          </ac:picMkLst>
        </pc:picChg>
      </pc:sldChg>
      <pc:sldChg chg="add">
        <pc:chgData name="Vikhyat Bansal - [CB.EN.U4AIE21076]" userId="62d36f4d-6819-4917-bb4d-e9986f68e46b" providerId="ADAL" clId="{652B6A29-62DE-4D27-9E0E-2A9418733021}" dt="2023-12-27T02:31:22.604" v="525"/>
        <pc:sldMkLst>
          <pc:docMk/>
          <pc:sldMk cId="1202742686" sldId="272"/>
        </pc:sldMkLst>
        <pc:picChg chg="add">
          <ac:chgData name="Vikhyat Bansal - [CB.EN.U4AIE21076]" userId="62d36f4d-6819-4917-bb4d-e9986f68e46b" providerId="ADAL" clId="{652B6A29-62DE-4D27-9E0E-2A9418733021}" dt="2023-12-27T00:54:57.905" v="111" actId="22"/>
          <ac:picMkLst>
            <pc:docMk/>
            <pc:sldMk cId="1202742686" sldId="272"/>
            <ac:picMk id="3" creationId="{049A400F-F8B8-5202-C790-7F2AFCF019E2}"/>
          </ac:picMkLst>
        </pc:picChg>
      </pc:sldChg>
      <pc:sldChg chg="add">
        <pc:chgData name="Vikhyat Bansal - [CB.EN.U4AIE21076]" userId="62d36f4d-6819-4917-bb4d-e9986f68e46b" providerId="ADAL" clId="{652B6A29-62DE-4D27-9E0E-2A9418733021}" dt="2023-12-27T02:31:22.604" v="525"/>
        <pc:sldMkLst>
          <pc:docMk/>
          <pc:sldMk cId="2900376118" sldId="273"/>
        </pc:sldMkLst>
        <pc:picChg chg="add">
          <ac:chgData name="Vikhyat Bansal - [CB.EN.U4AIE21076]" userId="62d36f4d-6819-4917-bb4d-e9986f68e46b" providerId="ADAL" clId="{652B6A29-62DE-4D27-9E0E-2A9418733021}" dt="2023-12-27T00:55:13.925" v="112" actId="22"/>
          <ac:picMkLst>
            <pc:docMk/>
            <pc:sldMk cId="2900376118" sldId="273"/>
            <ac:picMk id="3" creationId="{4931DFC1-A540-0A12-FB3D-3DD2CE27FE02}"/>
          </ac:picMkLst>
        </pc:picChg>
      </pc:sldChg>
      <pc:sldChg chg="addSp del mod">
        <pc:chgData name="Vikhyat Bansal - [CB.EN.U4AIE21076]" userId="62d36f4d-6819-4917-bb4d-e9986f68e46b" providerId="ADAL" clId="{652B6A29-62DE-4D27-9E0E-2A9418733021}" dt="2023-12-27T02:31:17.103" v="524" actId="2696"/>
        <pc:sldMkLst>
          <pc:docMk/>
          <pc:sldMk cId="1960301492" sldId="274"/>
        </pc:sldMkLst>
        <pc:picChg chg="add">
          <ac:chgData name="Vikhyat Bansal - [CB.EN.U4AIE21076]" userId="62d36f4d-6819-4917-bb4d-e9986f68e46b" providerId="ADAL" clId="{652B6A29-62DE-4D27-9E0E-2A9418733021}" dt="2023-12-27T00:55:35.684" v="113" actId="22"/>
          <ac:picMkLst>
            <pc:docMk/>
            <pc:sldMk cId="1960301492" sldId="274"/>
            <ac:picMk id="3" creationId="{BF19E984-E9CA-AA8C-6823-79B4BDA53CB7}"/>
          </ac:picMkLst>
        </pc:picChg>
      </pc:sldChg>
      <pc:sldChg chg="add">
        <pc:chgData name="Vikhyat Bansal - [CB.EN.U4AIE21076]" userId="62d36f4d-6819-4917-bb4d-e9986f68e46b" providerId="ADAL" clId="{652B6A29-62DE-4D27-9E0E-2A9418733021}" dt="2023-12-27T02:31:22.604" v="525"/>
        <pc:sldMkLst>
          <pc:docMk/>
          <pc:sldMk cId="3450937478" sldId="276"/>
        </pc:sldMkLst>
        <pc:spChg chg="add mod">
          <ac:chgData name="Vikhyat Bansal - [CB.EN.U4AIE21076]" userId="62d36f4d-6819-4917-bb4d-e9986f68e46b" providerId="ADAL" clId="{652B6A29-62DE-4D27-9E0E-2A9418733021}" dt="2023-12-27T00:58:18.635" v="178" actId="1076"/>
          <ac:spMkLst>
            <pc:docMk/>
            <pc:sldMk cId="3450937478" sldId="276"/>
            <ac:spMk id="2" creationId="{AFCE9196-6606-845D-C695-D2E065DEFAEB}"/>
          </ac:spMkLst>
        </pc:spChg>
        <pc:picChg chg="add mod">
          <ac:chgData name="Vikhyat Bansal - [CB.EN.U4AIE21076]" userId="62d36f4d-6819-4917-bb4d-e9986f68e46b" providerId="ADAL" clId="{652B6A29-62DE-4D27-9E0E-2A9418733021}" dt="2023-12-27T00:58:13.497" v="177" actId="1076"/>
          <ac:picMkLst>
            <pc:docMk/>
            <pc:sldMk cId="3450937478" sldId="276"/>
            <ac:picMk id="4" creationId="{0F7E805B-D4D5-C6CD-8BA2-D22F0931E84D}"/>
          </ac:picMkLst>
        </pc:picChg>
      </pc:sldChg>
      <pc:sldChg chg="addSp modSp mod">
        <pc:chgData name="Vikhyat Bansal - [CB.EN.U4AIE21076]" userId="62d36f4d-6819-4917-bb4d-e9986f68e46b" providerId="ADAL" clId="{652B6A29-62DE-4D27-9E0E-2A9418733021}" dt="2023-12-27T01:28:03.004" v="273" actId="1076"/>
        <pc:sldMkLst>
          <pc:docMk/>
          <pc:sldMk cId="0" sldId="277"/>
        </pc:sldMkLst>
        <pc:spChg chg="add mod">
          <ac:chgData name="Vikhyat Bansal - [CB.EN.U4AIE21076]" userId="62d36f4d-6819-4917-bb4d-e9986f68e46b" providerId="ADAL" clId="{652B6A29-62DE-4D27-9E0E-2A9418733021}" dt="2023-12-27T01:28:03.004" v="273" actId="1076"/>
          <ac:spMkLst>
            <pc:docMk/>
            <pc:sldMk cId="0" sldId="277"/>
            <ac:spMk id="3" creationId="{A322F9F1-FEE3-22DA-3F8E-35C3D5B43035}"/>
          </ac:spMkLst>
        </pc:spChg>
        <pc:spChg chg="mod">
          <ac:chgData name="Vikhyat Bansal - [CB.EN.U4AIE21076]" userId="62d36f4d-6819-4917-bb4d-e9986f68e46b" providerId="ADAL" clId="{652B6A29-62DE-4D27-9E0E-2A9418733021}" dt="2023-12-27T01:28:00.443" v="272" actId="1076"/>
          <ac:spMkLst>
            <pc:docMk/>
            <pc:sldMk cId="0" sldId="277"/>
            <ac:spMk id="523" creationId="{00000000-0000-0000-0000-000000000000}"/>
          </ac:spMkLst>
        </pc:spChg>
      </pc:sldChg>
      <pc:sldChg chg="modSp mod">
        <pc:chgData name="Vikhyat Bansal - [CB.EN.U4AIE21076]" userId="62d36f4d-6819-4917-bb4d-e9986f68e46b" providerId="ADAL" clId="{652B6A29-62DE-4D27-9E0E-2A9418733021}" dt="2023-12-27T02:32:51.561" v="540" actId="1076"/>
        <pc:sldMkLst>
          <pc:docMk/>
          <pc:sldMk cId="668545124" sldId="278"/>
        </pc:sldMkLst>
        <pc:spChg chg="mod">
          <ac:chgData name="Vikhyat Bansal - [CB.EN.U4AIE21076]" userId="62d36f4d-6819-4917-bb4d-e9986f68e46b" providerId="ADAL" clId="{652B6A29-62DE-4D27-9E0E-2A9418733021}" dt="2023-12-27T02:32:51.561" v="540" actId="1076"/>
          <ac:spMkLst>
            <pc:docMk/>
            <pc:sldMk cId="668545124" sldId="278"/>
            <ac:spMk id="261" creationId="{00000000-0000-0000-0000-000000000000}"/>
          </ac:spMkLst>
        </pc:spChg>
      </pc:sldChg>
      <pc:sldChg chg="modSp mod">
        <pc:chgData name="Vikhyat Bansal - [CB.EN.U4AIE21076]" userId="62d36f4d-6819-4917-bb4d-e9986f68e46b" providerId="ADAL" clId="{652B6A29-62DE-4D27-9E0E-2A9418733021}" dt="2023-12-27T02:32:30.055" v="536" actId="1076"/>
        <pc:sldMkLst>
          <pc:docMk/>
          <pc:sldMk cId="777199669" sldId="281"/>
        </pc:sldMkLst>
        <pc:spChg chg="mod">
          <ac:chgData name="Vikhyat Bansal - [CB.EN.U4AIE21076]" userId="62d36f4d-6819-4917-bb4d-e9986f68e46b" providerId="ADAL" clId="{652B6A29-62DE-4D27-9E0E-2A9418733021}" dt="2023-12-27T02:32:25.467" v="535" actId="14100"/>
          <ac:spMkLst>
            <pc:docMk/>
            <pc:sldMk cId="777199669" sldId="281"/>
            <ac:spMk id="260" creationId="{00000000-0000-0000-0000-000000000000}"/>
          </ac:spMkLst>
        </pc:spChg>
        <pc:spChg chg="mod">
          <ac:chgData name="Vikhyat Bansal - [CB.EN.U4AIE21076]" userId="62d36f4d-6819-4917-bb4d-e9986f68e46b" providerId="ADAL" clId="{652B6A29-62DE-4D27-9E0E-2A9418733021}" dt="2023-12-27T02:32:30.055" v="536" actId="1076"/>
          <ac:spMkLst>
            <pc:docMk/>
            <pc:sldMk cId="777199669" sldId="281"/>
            <ac:spMk id="261" creationId="{00000000-0000-0000-0000-000000000000}"/>
          </ac:spMkLst>
        </pc:spChg>
      </pc:sldChg>
      <pc:sldChg chg="modSp mod ord">
        <pc:chgData name="Vikhyat Bansal - [CB.EN.U4AIE21076]" userId="62d36f4d-6819-4917-bb4d-e9986f68e46b" providerId="ADAL" clId="{652B6A29-62DE-4D27-9E0E-2A9418733021}" dt="2023-12-27T02:32:05.512" v="529" actId="20577"/>
        <pc:sldMkLst>
          <pc:docMk/>
          <pc:sldMk cId="642589094" sldId="283"/>
        </pc:sldMkLst>
        <pc:spChg chg="mod">
          <ac:chgData name="Vikhyat Bansal - [CB.EN.U4AIE21076]" userId="62d36f4d-6819-4917-bb4d-e9986f68e46b" providerId="ADAL" clId="{652B6A29-62DE-4D27-9E0E-2A9418733021}" dt="2023-12-27T02:32:05.512" v="529" actId="20577"/>
          <ac:spMkLst>
            <pc:docMk/>
            <pc:sldMk cId="642589094" sldId="283"/>
            <ac:spMk id="261" creationId="{00000000-0000-0000-0000-000000000000}"/>
          </ac:spMkLst>
        </pc:spChg>
      </pc:sldChg>
      <pc:sldChg chg="modSp add mod">
        <pc:chgData name="Vikhyat Bansal - [CB.EN.U4AIE21076]" userId="62d36f4d-6819-4917-bb4d-e9986f68e46b" providerId="ADAL" clId="{652B6A29-62DE-4D27-9E0E-2A9418733021}" dt="2023-12-27T00:40:45.017" v="4" actId="20577"/>
        <pc:sldMkLst>
          <pc:docMk/>
          <pc:sldMk cId="4230473487" sldId="294"/>
        </pc:sldMkLst>
        <pc:spChg chg="mod">
          <ac:chgData name="Vikhyat Bansal - [CB.EN.U4AIE21076]" userId="62d36f4d-6819-4917-bb4d-e9986f68e46b" providerId="ADAL" clId="{652B6A29-62DE-4D27-9E0E-2A9418733021}" dt="2023-12-27T00:40:42.006" v="2" actId="20577"/>
          <ac:spMkLst>
            <pc:docMk/>
            <pc:sldMk cId="4230473487" sldId="294"/>
            <ac:spMk id="260" creationId="{00000000-0000-0000-0000-000000000000}"/>
          </ac:spMkLst>
        </pc:spChg>
        <pc:spChg chg="mod">
          <ac:chgData name="Vikhyat Bansal - [CB.EN.U4AIE21076]" userId="62d36f4d-6819-4917-bb4d-e9986f68e46b" providerId="ADAL" clId="{652B6A29-62DE-4D27-9E0E-2A9418733021}" dt="2023-12-27T00:40:45.017" v="4" actId="20577"/>
          <ac:spMkLst>
            <pc:docMk/>
            <pc:sldMk cId="4230473487" sldId="294"/>
            <ac:spMk id="261" creationId="{00000000-0000-0000-0000-000000000000}"/>
          </ac:spMkLst>
        </pc:spChg>
      </pc:sldChg>
      <pc:sldChg chg="addSp modSp new mod">
        <pc:chgData name="Vikhyat Bansal - [CB.EN.U4AIE21076]" userId="62d36f4d-6819-4917-bb4d-e9986f68e46b" providerId="ADAL" clId="{652B6A29-62DE-4D27-9E0E-2A9418733021}" dt="2023-12-27T00:50:15.701" v="76" actId="207"/>
        <pc:sldMkLst>
          <pc:docMk/>
          <pc:sldMk cId="3288305062" sldId="295"/>
        </pc:sldMkLst>
        <pc:spChg chg="add mod">
          <ac:chgData name="Vikhyat Bansal - [CB.EN.U4AIE21076]" userId="62d36f4d-6819-4917-bb4d-e9986f68e46b" providerId="ADAL" clId="{652B6A29-62DE-4D27-9E0E-2A9418733021}" dt="2023-12-27T00:50:15.701" v="76" actId="207"/>
          <ac:spMkLst>
            <pc:docMk/>
            <pc:sldMk cId="3288305062" sldId="295"/>
            <ac:spMk id="3" creationId="{0AF3E6FB-B0BE-FCCC-71E0-72570F6245CF}"/>
          </ac:spMkLst>
        </pc:spChg>
      </pc:sldChg>
      <pc:sldChg chg="modSp mod ord">
        <pc:chgData name="Vikhyat Bansal - [CB.EN.U4AIE21076]" userId="62d36f4d-6819-4917-bb4d-e9986f68e46b" providerId="ADAL" clId="{652B6A29-62DE-4D27-9E0E-2A9418733021}" dt="2023-12-27T02:32:38.399" v="537" actId="1076"/>
        <pc:sldMkLst>
          <pc:docMk/>
          <pc:sldMk cId="4230473487" sldId="296"/>
        </pc:sldMkLst>
        <pc:spChg chg="mod">
          <ac:chgData name="Vikhyat Bansal - [CB.EN.U4AIE21076]" userId="62d36f4d-6819-4917-bb4d-e9986f68e46b" providerId="ADAL" clId="{652B6A29-62DE-4D27-9E0E-2A9418733021}" dt="2023-12-27T02:32:38.399" v="537" actId="1076"/>
          <ac:spMkLst>
            <pc:docMk/>
            <pc:sldMk cId="4230473487" sldId="296"/>
            <ac:spMk id="261" creationId="{00000000-0000-0000-0000-000000000000}"/>
          </ac:spMkLst>
        </pc:spChg>
      </pc:sldChg>
      <pc:sldChg chg="modSp mod ord">
        <pc:chgData name="Vikhyat Bansal - [CB.EN.U4AIE21076]" userId="62d36f4d-6819-4917-bb4d-e9986f68e46b" providerId="ADAL" clId="{652B6A29-62DE-4D27-9E0E-2A9418733021}" dt="2023-12-27T02:30:37.284" v="517"/>
        <pc:sldMkLst>
          <pc:docMk/>
          <pc:sldMk cId="3288305062" sldId="297"/>
        </pc:sldMkLst>
        <pc:spChg chg="mod">
          <ac:chgData name="Vikhyat Bansal - [CB.EN.U4AIE21076]" userId="62d36f4d-6819-4917-bb4d-e9986f68e46b" providerId="ADAL" clId="{652B6A29-62DE-4D27-9E0E-2A9418733021}" dt="2023-12-27T00:53:49.007" v="101" actId="1076"/>
          <ac:spMkLst>
            <pc:docMk/>
            <pc:sldMk cId="3288305062" sldId="297"/>
            <ac:spMk id="3" creationId="{0AF3E6FB-B0BE-FCCC-71E0-72570F6245CF}"/>
          </ac:spMkLst>
        </pc:spChg>
      </pc:sldChg>
      <pc:sldChg chg="addSp modSp new mod">
        <pc:chgData name="Vikhyat Bansal - [CB.EN.U4AIE21076]" userId="62d36f4d-6819-4917-bb4d-e9986f68e46b" providerId="ADAL" clId="{652B6A29-62DE-4D27-9E0E-2A9418733021}" dt="2023-12-27T00:54:06.723" v="108" actId="1076"/>
        <pc:sldMkLst>
          <pc:docMk/>
          <pc:sldMk cId="2873372616" sldId="298"/>
        </pc:sldMkLst>
        <pc:spChg chg="add mod">
          <ac:chgData name="Vikhyat Bansal - [CB.EN.U4AIE21076]" userId="62d36f4d-6819-4917-bb4d-e9986f68e46b" providerId="ADAL" clId="{652B6A29-62DE-4D27-9E0E-2A9418733021}" dt="2023-12-27T00:54:06.723" v="108" actId="1076"/>
          <ac:spMkLst>
            <pc:docMk/>
            <pc:sldMk cId="2873372616" sldId="298"/>
            <ac:spMk id="3" creationId="{4145E801-205C-B962-BD18-024FD8700C01}"/>
          </ac:spMkLst>
        </pc:spChg>
      </pc:sldChg>
      <pc:sldChg chg="ord">
        <pc:chgData name="Vikhyat Bansal - [CB.EN.U4AIE21076]" userId="62d36f4d-6819-4917-bb4d-e9986f68e46b" providerId="ADAL" clId="{652B6A29-62DE-4D27-9E0E-2A9418733021}" dt="2023-12-27T02:30:46.715" v="519"/>
        <pc:sldMkLst>
          <pc:docMk/>
          <pc:sldMk cId="2873372616" sldId="299"/>
        </pc:sldMkLst>
      </pc:sldChg>
      <pc:sldChg chg="add">
        <pc:chgData name="Vikhyat Bansal - [CB.EN.U4AIE21076]" userId="62d36f4d-6819-4917-bb4d-e9986f68e46b" providerId="ADAL" clId="{652B6A29-62DE-4D27-9E0E-2A9418733021}" dt="2023-12-27T02:31:22.604" v="525"/>
        <pc:sldMkLst>
          <pc:docMk/>
          <pc:sldMk cId="3180917865" sldId="300"/>
        </pc:sldMkLst>
      </pc:sldChg>
      <pc:sldChg chg="addSp modSp add del mod">
        <pc:chgData name="Vikhyat Bansal - [CB.EN.U4AIE21076]" userId="62d36f4d-6819-4917-bb4d-e9986f68e46b" providerId="ADAL" clId="{652B6A29-62DE-4D27-9E0E-2A9418733021}" dt="2023-12-27T02:31:17.103" v="524" actId="2696"/>
        <pc:sldMkLst>
          <pc:docMk/>
          <pc:sldMk cId="4111089552" sldId="300"/>
        </pc:sldMkLst>
        <pc:picChg chg="add mod">
          <ac:chgData name="Vikhyat Bansal - [CB.EN.U4AIE21076]" userId="62d36f4d-6819-4917-bb4d-e9986f68e46b" providerId="ADAL" clId="{652B6A29-62DE-4D27-9E0E-2A9418733021}" dt="2023-12-27T00:56:48.191" v="118" actId="1076"/>
          <ac:picMkLst>
            <pc:docMk/>
            <pc:sldMk cId="4111089552" sldId="300"/>
            <ac:picMk id="3" creationId="{C128F238-0A59-11C0-2296-439B75303CC0}"/>
          </ac:picMkLst>
        </pc:picChg>
      </pc:sldChg>
      <pc:sldChg chg="add">
        <pc:chgData name="Vikhyat Bansal - [CB.EN.U4AIE21076]" userId="62d36f4d-6819-4917-bb4d-e9986f68e46b" providerId="ADAL" clId="{652B6A29-62DE-4D27-9E0E-2A9418733021}" dt="2023-12-27T02:31:22.604" v="525"/>
        <pc:sldMkLst>
          <pc:docMk/>
          <pc:sldMk cId="2459561873" sldId="301"/>
        </pc:sldMkLst>
      </pc:sldChg>
      <pc:sldChg chg="addSp modSp add del mod">
        <pc:chgData name="Vikhyat Bansal - [CB.EN.U4AIE21076]" userId="62d36f4d-6819-4917-bb4d-e9986f68e46b" providerId="ADAL" clId="{652B6A29-62DE-4D27-9E0E-2A9418733021}" dt="2023-12-27T02:31:17.103" v="524" actId="2696"/>
        <pc:sldMkLst>
          <pc:docMk/>
          <pc:sldMk cId="2614643381" sldId="301"/>
        </pc:sldMkLst>
        <pc:spChg chg="add mod">
          <ac:chgData name="Vikhyat Bansal - [CB.EN.U4AIE21076]" userId="62d36f4d-6819-4917-bb4d-e9986f68e46b" providerId="ADAL" clId="{652B6A29-62DE-4D27-9E0E-2A9418733021}" dt="2023-12-27T00:59:58.217" v="184" actId="1076"/>
          <ac:spMkLst>
            <pc:docMk/>
            <pc:sldMk cId="2614643381" sldId="301"/>
            <ac:spMk id="2" creationId="{CD186709-856E-ABE6-2966-BBDF241822EC}"/>
          </ac:spMkLst>
        </pc:spChg>
        <pc:picChg chg="add mod">
          <ac:chgData name="Vikhyat Bansal - [CB.EN.U4AIE21076]" userId="62d36f4d-6819-4917-bb4d-e9986f68e46b" providerId="ADAL" clId="{652B6A29-62DE-4D27-9E0E-2A9418733021}" dt="2023-12-27T00:59:51.516" v="183" actId="1076"/>
          <ac:picMkLst>
            <pc:docMk/>
            <pc:sldMk cId="2614643381" sldId="301"/>
            <ac:picMk id="4" creationId="{E4C7406F-104C-B92C-C1BB-B6432E9B7BF8}"/>
          </ac:picMkLst>
        </pc:picChg>
      </pc:sldChg>
      <pc:sldChg chg="addSp delSp modSp add del mod">
        <pc:chgData name="Vikhyat Bansal - [CB.EN.U4AIE21076]" userId="62d36f4d-6819-4917-bb4d-e9986f68e46b" providerId="ADAL" clId="{652B6A29-62DE-4D27-9E0E-2A9418733021}" dt="2023-12-27T02:31:17.103" v="524" actId="2696"/>
        <pc:sldMkLst>
          <pc:docMk/>
          <pc:sldMk cId="184086014" sldId="302"/>
        </pc:sldMkLst>
        <pc:spChg chg="mod">
          <ac:chgData name="Vikhyat Bansal - [CB.EN.U4AIE21076]" userId="62d36f4d-6819-4917-bb4d-e9986f68e46b" providerId="ADAL" clId="{652B6A29-62DE-4D27-9E0E-2A9418733021}" dt="2023-12-27T01:07:17.362" v="215" actId="20577"/>
          <ac:spMkLst>
            <pc:docMk/>
            <pc:sldMk cId="184086014" sldId="302"/>
            <ac:spMk id="2" creationId="{CD186709-856E-ABE6-2966-BBDF241822EC}"/>
          </ac:spMkLst>
        </pc:spChg>
        <pc:picChg chg="del">
          <ac:chgData name="Vikhyat Bansal - [CB.EN.U4AIE21076]" userId="62d36f4d-6819-4917-bb4d-e9986f68e46b" providerId="ADAL" clId="{652B6A29-62DE-4D27-9E0E-2A9418733021}" dt="2023-12-27T01:07:01.851" v="188" actId="478"/>
          <ac:picMkLst>
            <pc:docMk/>
            <pc:sldMk cId="184086014" sldId="302"/>
            <ac:picMk id="4" creationId="{E4C7406F-104C-B92C-C1BB-B6432E9B7BF8}"/>
          </ac:picMkLst>
        </pc:picChg>
        <pc:picChg chg="add mod">
          <ac:chgData name="Vikhyat Bansal - [CB.EN.U4AIE21076]" userId="62d36f4d-6819-4917-bb4d-e9986f68e46b" providerId="ADAL" clId="{652B6A29-62DE-4D27-9E0E-2A9418733021}" dt="2023-12-27T01:11:34.936" v="219" actId="14100"/>
          <ac:picMkLst>
            <pc:docMk/>
            <pc:sldMk cId="184086014" sldId="302"/>
            <ac:picMk id="5" creationId="{CDC73F87-D102-EF23-B729-5194AC573B4A}"/>
          </ac:picMkLst>
        </pc:picChg>
      </pc:sldChg>
      <pc:sldChg chg="add">
        <pc:chgData name="Vikhyat Bansal - [CB.EN.U4AIE21076]" userId="62d36f4d-6819-4917-bb4d-e9986f68e46b" providerId="ADAL" clId="{652B6A29-62DE-4D27-9E0E-2A9418733021}" dt="2023-12-27T02:31:22.604" v="525"/>
        <pc:sldMkLst>
          <pc:docMk/>
          <pc:sldMk cId="1570086527" sldId="302"/>
        </pc:sldMkLst>
      </pc:sldChg>
      <pc:sldChg chg="addSp delSp modSp add del mod">
        <pc:chgData name="Vikhyat Bansal - [CB.EN.U4AIE21076]" userId="62d36f4d-6819-4917-bb4d-e9986f68e46b" providerId="ADAL" clId="{652B6A29-62DE-4D27-9E0E-2A9418733021}" dt="2023-12-27T02:31:17.103" v="524" actId="2696"/>
        <pc:sldMkLst>
          <pc:docMk/>
          <pc:sldMk cId="3217322115" sldId="303"/>
        </pc:sldMkLst>
        <pc:spChg chg="mod">
          <ac:chgData name="Vikhyat Bansal - [CB.EN.U4AIE21076]" userId="62d36f4d-6819-4917-bb4d-e9986f68e46b" providerId="ADAL" clId="{652B6A29-62DE-4D27-9E0E-2A9418733021}" dt="2023-12-27T01:11:44.629" v="227" actId="20577"/>
          <ac:spMkLst>
            <pc:docMk/>
            <pc:sldMk cId="3217322115" sldId="303"/>
            <ac:spMk id="2" creationId="{CD186709-856E-ABE6-2966-BBDF241822EC}"/>
          </ac:spMkLst>
        </pc:spChg>
        <pc:picChg chg="del">
          <ac:chgData name="Vikhyat Bansal - [CB.EN.U4AIE21076]" userId="62d36f4d-6819-4917-bb4d-e9986f68e46b" providerId="ADAL" clId="{652B6A29-62DE-4D27-9E0E-2A9418733021}" dt="2023-12-27T01:11:46.410" v="228" actId="478"/>
          <ac:picMkLst>
            <pc:docMk/>
            <pc:sldMk cId="3217322115" sldId="303"/>
            <ac:picMk id="4" creationId="{E4C7406F-104C-B92C-C1BB-B6432E9B7BF8}"/>
          </ac:picMkLst>
        </pc:picChg>
        <pc:picChg chg="add mod">
          <ac:chgData name="Vikhyat Bansal - [CB.EN.U4AIE21076]" userId="62d36f4d-6819-4917-bb4d-e9986f68e46b" providerId="ADAL" clId="{652B6A29-62DE-4D27-9E0E-2A9418733021}" dt="2023-12-27T01:12:05.589" v="232" actId="1076"/>
          <ac:picMkLst>
            <pc:docMk/>
            <pc:sldMk cId="3217322115" sldId="303"/>
            <ac:picMk id="5" creationId="{794D5FDF-A28A-5C7F-11BB-E3C1804F9E88}"/>
          </ac:picMkLst>
        </pc:picChg>
      </pc:sldChg>
      <pc:sldChg chg="add">
        <pc:chgData name="Vikhyat Bansal - [CB.EN.U4AIE21076]" userId="62d36f4d-6819-4917-bb4d-e9986f68e46b" providerId="ADAL" clId="{652B6A29-62DE-4D27-9E0E-2A9418733021}" dt="2023-12-27T02:31:22.604" v="525"/>
        <pc:sldMkLst>
          <pc:docMk/>
          <pc:sldMk cId="4193346299" sldId="303"/>
        </pc:sldMkLst>
      </pc:sldChg>
      <pc:sldChg chg="add">
        <pc:chgData name="Vikhyat Bansal - [CB.EN.U4AIE21076]" userId="62d36f4d-6819-4917-bb4d-e9986f68e46b" providerId="ADAL" clId="{652B6A29-62DE-4D27-9E0E-2A9418733021}" dt="2023-12-27T02:31:55.720" v="527"/>
        <pc:sldMkLst>
          <pc:docMk/>
          <pc:sldMk cId="1557319719" sldId="304"/>
        </pc:sldMkLst>
      </pc:sldChg>
      <pc:sldChg chg="addSp delSp modSp add del mod">
        <pc:chgData name="Vikhyat Bansal - [CB.EN.U4AIE21076]" userId="62d36f4d-6819-4917-bb4d-e9986f68e46b" providerId="ADAL" clId="{652B6A29-62DE-4D27-9E0E-2A9418733021}" dt="2023-12-27T02:31:51.791" v="526" actId="2696"/>
        <pc:sldMkLst>
          <pc:docMk/>
          <pc:sldMk cId="3702992524" sldId="304"/>
        </pc:sldMkLst>
        <pc:spChg chg="mod">
          <ac:chgData name="Vikhyat Bansal - [CB.EN.U4AIE21076]" userId="62d36f4d-6819-4917-bb4d-e9986f68e46b" providerId="ADAL" clId="{652B6A29-62DE-4D27-9E0E-2A9418733021}" dt="2023-12-27T01:17:08.483" v="258" actId="14100"/>
          <ac:spMkLst>
            <pc:docMk/>
            <pc:sldMk cId="3702992524" sldId="304"/>
            <ac:spMk id="2" creationId="{CD186709-856E-ABE6-2966-BBDF241822EC}"/>
          </ac:spMkLst>
        </pc:spChg>
        <pc:picChg chg="del mod">
          <ac:chgData name="Vikhyat Bansal - [CB.EN.U4AIE21076]" userId="62d36f4d-6819-4917-bb4d-e9986f68e46b" providerId="ADAL" clId="{652B6A29-62DE-4D27-9E0E-2A9418733021}" dt="2023-12-27T01:12:08.938" v="234" actId="478"/>
          <ac:picMkLst>
            <pc:docMk/>
            <pc:sldMk cId="3702992524" sldId="304"/>
            <ac:picMk id="4" creationId="{E4C7406F-104C-B92C-C1BB-B6432E9B7BF8}"/>
          </ac:picMkLst>
        </pc:picChg>
        <pc:picChg chg="add mod">
          <ac:chgData name="Vikhyat Bansal - [CB.EN.U4AIE21076]" userId="62d36f4d-6819-4917-bb4d-e9986f68e46b" providerId="ADAL" clId="{652B6A29-62DE-4D27-9E0E-2A9418733021}" dt="2023-12-27T01:16:49.392" v="244" actId="1076"/>
          <ac:picMkLst>
            <pc:docMk/>
            <pc:sldMk cId="3702992524" sldId="304"/>
            <ac:picMk id="5" creationId="{E91B03C2-6228-06BF-C4DE-67FCA16991E2}"/>
          </ac:picMkLst>
        </pc:picChg>
      </pc:sldChg>
      <pc:sldChg chg="add">
        <pc:chgData name="Vikhyat Bansal - [CB.EN.U4AIE21076]" userId="62d36f4d-6819-4917-bb4d-e9986f68e46b" providerId="ADAL" clId="{652B6A29-62DE-4D27-9E0E-2A9418733021}" dt="2023-12-27T02:31:22.604" v="525"/>
        <pc:sldMkLst>
          <pc:docMk/>
          <pc:sldMk cId="2733191953" sldId="305"/>
        </pc:sldMkLst>
      </pc:sldChg>
      <pc:sldChg chg="addSp delSp modSp add del mod">
        <pc:chgData name="Vikhyat Bansal - [CB.EN.U4AIE21076]" userId="62d36f4d-6819-4917-bb4d-e9986f68e46b" providerId="ADAL" clId="{652B6A29-62DE-4D27-9E0E-2A9418733021}" dt="2023-12-27T02:31:17.103" v="524" actId="2696"/>
        <pc:sldMkLst>
          <pc:docMk/>
          <pc:sldMk cId="3135989357" sldId="305"/>
        </pc:sldMkLst>
        <pc:picChg chg="add mod">
          <ac:chgData name="Vikhyat Bansal - [CB.EN.U4AIE21076]" userId="62d36f4d-6819-4917-bb4d-e9986f68e46b" providerId="ADAL" clId="{652B6A29-62DE-4D27-9E0E-2A9418733021}" dt="2023-12-27T01:17:41.564" v="264" actId="1076"/>
          <ac:picMkLst>
            <pc:docMk/>
            <pc:sldMk cId="3135989357" sldId="305"/>
            <ac:picMk id="4" creationId="{34F3813B-B22F-67F1-DDFE-5C1F4B9BE2A5}"/>
          </ac:picMkLst>
        </pc:picChg>
        <pc:picChg chg="del">
          <ac:chgData name="Vikhyat Bansal - [CB.EN.U4AIE21076]" userId="62d36f4d-6819-4917-bb4d-e9986f68e46b" providerId="ADAL" clId="{652B6A29-62DE-4D27-9E0E-2A9418733021}" dt="2023-12-27T01:17:11.791" v="259" actId="478"/>
          <ac:picMkLst>
            <pc:docMk/>
            <pc:sldMk cId="3135989357" sldId="305"/>
            <ac:picMk id="5" creationId="{E91B03C2-6228-06BF-C4DE-67FCA16991E2}"/>
          </ac:picMkLst>
        </pc:picChg>
      </pc:sldChg>
      <pc:sldChg chg="delSp add del mod">
        <pc:chgData name="Vikhyat Bansal - [CB.EN.U4AIE21076]" userId="62d36f4d-6819-4917-bb4d-e9986f68e46b" providerId="ADAL" clId="{652B6A29-62DE-4D27-9E0E-2A9418733021}" dt="2023-12-27T01:24:39.852" v="265" actId="47"/>
        <pc:sldMkLst>
          <pc:docMk/>
          <pc:sldMk cId="1178288893" sldId="306"/>
        </pc:sldMkLst>
        <pc:picChg chg="del">
          <ac:chgData name="Vikhyat Bansal - [CB.EN.U4AIE21076]" userId="62d36f4d-6819-4917-bb4d-e9986f68e46b" providerId="ADAL" clId="{652B6A29-62DE-4D27-9E0E-2A9418733021}" dt="2023-12-27T01:17:12.818" v="260" actId="478"/>
          <ac:picMkLst>
            <pc:docMk/>
            <pc:sldMk cId="1178288893" sldId="306"/>
            <ac:picMk id="5" creationId="{E91B03C2-6228-06BF-C4DE-67FCA16991E2}"/>
          </ac:picMkLst>
        </pc:picChg>
      </pc:sldChg>
      <pc:sldChg chg="addSp delSp modSp new mod">
        <pc:chgData name="Vikhyat Bansal - [CB.EN.U4AIE21076]" userId="62d36f4d-6819-4917-bb4d-e9986f68e46b" providerId="ADAL" clId="{652B6A29-62DE-4D27-9E0E-2A9418733021}" dt="2023-12-27T01:58:22.742" v="441" actId="1076"/>
        <pc:sldMkLst>
          <pc:docMk/>
          <pc:sldMk cId="2100085275" sldId="318"/>
        </pc:sldMkLst>
        <pc:spChg chg="del mod">
          <ac:chgData name="Vikhyat Bansal - [CB.EN.U4AIE21076]" userId="62d36f4d-6819-4917-bb4d-e9986f68e46b" providerId="ADAL" clId="{652B6A29-62DE-4D27-9E0E-2A9418733021}" dt="2023-12-27T01:57:25.454" v="429" actId="478"/>
          <ac:spMkLst>
            <pc:docMk/>
            <pc:sldMk cId="2100085275" sldId="318"/>
            <ac:spMk id="2" creationId="{B86F740F-E0A6-3A82-D9AF-ABA75E0E03FB}"/>
          </ac:spMkLst>
        </pc:spChg>
        <pc:spChg chg="del mod">
          <ac:chgData name="Vikhyat Bansal - [CB.EN.U4AIE21076]" userId="62d36f4d-6819-4917-bb4d-e9986f68e46b" providerId="ADAL" clId="{652B6A29-62DE-4D27-9E0E-2A9418733021}" dt="2023-12-27T01:57:24.394" v="427" actId="478"/>
          <ac:spMkLst>
            <pc:docMk/>
            <pc:sldMk cId="2100085275" sldId="318"/>
            <ac:spMk id="3" creationId="{8718EA64-CAB8-B4B3-9D9A-BA7563325B8F}"/>
          </ac:spMkLst>
        </pc:spChg>
        <pc:spChg chg="add mod">
          <ac:chgData name="Vikhyat Bansal - [CB.EN.U4AIE21076]" userId="62d36f4d-6819-4917-bb4d-e9986f68e46b" providerId="ADAL" clId="{652B6A29-62DE-4D27-9E0E-2A9418733021}" dt="2023-12-27T01:58:22.742" v="441" actId="1076"/>
          <ac:spMkLst>
            <pc:docMk/>
            <pc:sldMk cId="2100085275" sldId="318"/>
            <ac:spMk id="5" creationId="{C39D8426-93ED-6C0D-6E8D-693BD8EA0FED}"/>
          </ac:spMkLst>
        </pc:spChg>
      </pc:sldChg>
      <pc:sldChg chg="addSp modSp new mod">
        <pc:chgData name="Vikhyat Bansal - [CB.EN.U4AIE21076]" userId="62d36f4d-6819-4917-bb4d-e9986f68e46b" providerId="ADAL" clId="{652B6A29-62DE-4D27-9E0E-2A9418733021}" dt="2023-12-27T02:12:23.751" v="475" actId="1076"/>
        <pc:sldMkLst>
          <pc:docMk/>
          <pc:sldMk cId="1420627983" sldId="321"/>
        </pc:sldMkLst>
        <pc:spChg chg="add mod">
          <ac:chgData name="Vikhyat Bansal - [CB.EN.U4AIE21076]" userId="62d36f4d-6819-4917-bb4d-e9986f68e46b" providerId="ADAL" clId="{652B6A29-62DE-4D27-9E0E-2A9418733021}" dt="2023-12-27T02:12:23.751" v="475" actId="1076"/>
          <ac:spMkLst>
            <pc:docMk/>
            <pc:sldMk cId="1420627983" sldId="321"/>
            <ac:spMk id="3" creationId="{E81E55CB-735B-9311-E2C6-8BEBE7AE584E}"/>
          </ac:spMkLst>
        </pc:spChg>
      </pc:sldChg>
      <pc:sldChg chg="delSp modSp del mod">
        <pc:chgData name="Vikhyat Bansal - [CB.EN.U4AIE21076]" userId="62d36f4d-6819-4917-bb4d-e9986f68e46b" providerId="ADAL" clId="{652B6A29-62DE-4D27-9E0E-2A9418733021}" dt="2023-12-27T02:09:46.779" v="450" actId="47"/>
        <pc:sldMkLst>
          <pc:docMk/>
          <pc:sldMk cId="2100085275" sldId="321"/>
        </pc:sldMkLst>
        <pc:spChg chg="del mod">
          <ac:chgData name="Vikhyat Bansal - [CB.EN.U4AIE21076]" userId="62d36f4d-6819-4917-bb4d-e9986f68e46b" providerId="ADAL" clId="{652B6A29-62DE-4D27-9E0E-2A9418733021}" dt="2023-12-27T02:09:45.823" v="449"/>
          <ac:spMkLst>
            <pc:docMk/>
            <pc:sldMk cId="2100085275" sldId="321"/>
            <ac:spMk id="5" creationId="{C39D8426-93ED-6C0D-6E8D-693BD8EA0FED}"/>
          </ac:spMkLst>
        </pc:spChg>
      </pc:sldChg>
      <pc:sldChg chg="new ord">
        <pc:chgData name="Vikhyat Bansal - [CB.EN.U4AIE21076]" userId="62d36f4d-6819-4917-bb4d-e9986f68e46b" providerId="ADAL" clId="{652B6A29-62DE-4D27-9E0E-2A9418733021}" dt="2023-12-27T02:14:02.066" v="478"/>
        <pc:sldMkLst>
          <pc:docMk/>
          <pc:sldMk cId="830345587" sldId="328"/>
        </pc:sldMkLst>
      </pc:sldChg>
      <pc:sldChg chg="del">
        <pc:chgData name="Vikhyat Bansal - [CB.EN.U4AIE21076]" userId="62d36f4d-6819-4917-bb4d-e9986f68e46b" providerId="ADAL" clId="{652B6A29-62DE-4D27-9E0E-2A9418733021}" dt="2023-12-27T02:31:17.103" v="524" actId="2696"/>
        <pc:sldMkLst>
          <pc:docMk/>
          <pc:sldMk cId="1420627983" sldId="328"/>
        </pc:sldMkLst>
      </pc:sldChg>
      <pc:sldChg chg="add">
        <pc:chgData name="Vikhyat Bansal - [CB.EN.U4AIE21076]" userId="62d36f4d-6819-4917-bb4d-e9986f68e46b" providerId="ADAL" clId="{652B6A29-62DE-4D27-9E0E-2A9418733021}" dt="2023-12-27T02:31:22.604" v="525"/>
        <pc:sldMkLst>
          <pc:docMk/>
          <pc:sldMk cId="2447823165" sldId="328"/>
        </pc:sldMkLst>
      </pc:sldChg>
      <pc:sldChg chg="addSp modSp del mod">
        <pc:chgData name="Vikhyat Bansal - [CB.EN.U4AIE21076]" userId="62d36f4d-6819-4917-bb4d-e9986f68e46b" providerId="ADAL" clId="{652B6A29-62DE-4D27-9E0E-2A9418733021}" dt="2023-12-27T02:31:17.103" v="524" actId="2696"/>
        <pc:sldMkLst>
          <pc:docMk/>
          <pc:sldMk cId="830345587" sldId="333"/>
        </pc:sldMkLst>
        <pc:spChg chg="add mod">
          <ac:chgData name="Vikhyat Bansal - [CB.EN.U4AIE21076]" userId="62d36f4d-6819-4917-bb4d-e9986f68e46b" providerId="ADAL" clId="{652B6A29-62DE-4D27-9E0E-2A9418733021}" dt="2023-12-27T02:26:47.155" v="507" actId="1076"/>
          <ac:spMkLst>
            <pc:docMk/>
            <pc:sldMk cId="830345587" sldId="333"/>
            <ac:spMk id="3" creationId="{49E55989-BB6A-73E5-D841-1852756F6346}"/>
          </ac:spMkLst>
        </pc:spChg>
      </pc:sldChg>
      <pc:sldChg chg="add">
        <pc:chgData name="Vikhyat Bansal - [CB.EN.U4AIE21076]" userId="62d36f4d-6819-4917-bb4d-e9986f68e46b" providerId="ADAL" clId="{652B6A29-62DE-4D27-9E0E-2A9418733021}" dt="2023-12-27T02:31:22.604" v="525"/>
        <pc:sldMkLst>
          <pc:docMk/>
          <pc:sldMk cId="3568384769" sldId="333"/>
        </pc:sldMkLst>
      </pc:sldChg>
      <pc:sldChg chg="add">
        <pc:chgData name="Vikhyat Bansal - [CB.EN.U4AIE21076]" userId="62d36f4d-6819-4917-bb4d-e9986f68e46b" providerId="ADAL" clId="{652B6A29-62DE-4D27-9E0E-2A9418733021}" dt="2023-12-27T02:31:22.604" v="525"/>
        <pc:sldMkLst>
          <pc:docMk/>
          <pc:sldMk cId="2463729956" sldId="335"/>
        </pc:sldMkLst>
      </pc:sldChg>
      <pc:sldChg chg="addSp modSp new del mod">
        <pc:chgData name="Vikhyat Bansal - [CB.EN.U4AIE21076]" userId="62d36f4d-6819-4917-bb4d-e9986f68e46b" providerId="ADAL" clId="{652B6A29-62DE-4D27-9E0E-2A9418733021}" dt="2023-12-27T02:31:17.103" v="524" actId="2696"/>
        <pc:sldMkLst>
          <pc:docMk/>
          <pc:sldMk cId="2748514338" sldId="335"/>
        </pc:sldMkLst>
        <pc:spChg chg="add mod">
          <ac:chgData name="Vikhyat Bansal - [CB.EN.U4AIE21076]" userId="62d36f4d-6819-4917-bb4d-e9986f68e46b" providerId="ADAL" clId="{652B6A29-62DE-4D27-9E0E-2A9418733021}" dt="2023-12-27T02:29:21.320" v="513" actId="20577"/>
          <ac:spMkLst>
            <pc:docMk/>
            <pc:sldMk cId="2748514338" sldId="335"/>
            <ac:spMk id="3" creationId="{D6A159B6-5439-23CB-C3EF-4535AB0B6DDA}"/>
          </ac:spMkLst>
        </pc:spChg>
      </pc:sldChg>
    </pc:docChg>
  </pc:docChgLst>
  <pc:docChgLst>
    <pc:chgData name="Rakhil M L - [CB.EN.U4AIE21048]" userId="S::cb.en.u4aie21048@cb.students.amrita.edu::e69566d7-efae-42d2-9180-de7104617773" providerId="AD" clId="Web-{1450E58B-8702-5B72-9A55-67D1FF9905F7}"/>
    <pc:docChg chg="addSld modSld">
      <pc:chgData name="Rakhil M L - [CB.EN.U4AIE21048]" userId="S::cb.en.u4aie21048@cb.students.amrita.edu::e69566d7-efae-42d2-9180-de7104617773" providerId="AD" clId="Web-{1450E58B-8702-5B72-9A55-67D1FF9905F7}" dt="2023-12-26T20:52:59.137" v="9" actId="1076"/>
      <pc:docMkLst>
        <pc:docMk/>
      </pc:docMkLst>
      <pc:sldChg chg="addSp delSp modSp add replId">
        <pc:chgData name="Rakhil M L - [CB.EN.U4AIE21048]" userId="S::cb.en.u4aie21048@cb.students.amrita.edu::e69566d7-efae-42d2-9180-de7104617773" providerId="AD" clId="Web-{1450E58B-8702-5B72-9A55-67D1FF9905F7}" dt="2023-12-26T20:52:59.137" v="9" actId="1076"/>
        <pc:sldMkLst>
          <pc:docMk/>
          <pc:sldMk cId="303454474" sldId="292"/>
        </pc:sldMkLst>
        <pc:picChg chg="add mod">
          <ac:chgData name="Rakhil M L - [CB.EN.U4AIE21048]" userId="S::cb.en.u4aie21048@cb.students.amrita.edu::e69566d7-efae-42d2-9180-de7104617773" providerId="AD" clId="Web-{1450E58B-8702-5B72-9A55-67D1FF9905F7}" dt="2023-12-26T20:52:59.137" v="9" actId="1076"/>
          <ac:picMkLst>
            <pc:docMk/>
            <pc:sldMk cId="303454474" sldId="292"/>
            <ac:picMk id="2" creationId="{C0A00793-22E2-6CD7-FF44-F7D0E78A5EAE}"/>
          </ac:picMkLst>
        </pc:picChg>
        <pc:picChg chg="del">
          <ac:chgData name="Rakhil M L - [CB.EN.U4AIE21048]" userId="S::cb.en.u4aie21048@cb.students.amrita.edu::e69566d7-efae-42d2-9180-de7104617773" providerId="AD" clId="Web-{1450E58B-8702-5B72-9A55-67D1FF9905F7}" dt="2023-12-26T20:47:51.681" v="1"/>
          <ac:picMkLst>
            <pc:docMk/>
            <pc:sldMk cId="303454474" sldId="292"/>
            <ac:picMk id="3" creationId="{B0C2B1CB-4365-6248-80CC-B55DED1751D1}"/>
          </ac:picMkLst>
        </pc:picChg>
        <pc:picChg chg="add mod">
          <ac:chgData name="Rakhil M L - [CB.EN.U4AIE21048]" userId="S::cb.en.u4aie21048@cb.students.amrita.edu::e69566d7-efae-42d2-9180-de7104617773" providerId="AD" clId="Web-{1450E58B-8702-5B72-9A55-67D1FF9905F7}" dt="2023-12-26T20:52:42.621" v="6" actId="1076"/>
          <ac:picMkLst>
            <pc:docMk/>
            <pc:sldMk cId="303454474" sldId="292"/>
            <ac:picMk id="4" creationId="{57262A43-C6E1-D595-6779-E0AACBAC71BD}"/>
          </ac:picMkLst>
        </pc:picChg>
      </pc:sldChg>
    </pc:docChg>
  </pc:docChgLst>
  <pc:docChgLst>
    <pc:chgData name="Rakhil M L - [CB.EN.U4AIE21048]" userId="S::cb.en.u4aie21048@cb.students.amrita.edu::e69566d7-efae-42d2-9180-de7104617773" providerId="AD" clId="Web-{C3F15721-D527-5E0A-D0DF-C90F120B8F12}"/>
    <pc:docChg chg="modSld">
      <pc:chgData name="Rakhil M L - [CB.EN.U4AIE21048]" userId="S::cb.en.u4aie21048@cb.students.amrita.edu::e69566d7-efae-42d2-9180-de7104617773" providerId="AD" clId="Web-{C3F15721-D527-5E0A-D0DF-C90F120B8F12}" dt="2023-12-26T16:20:10.319" v="2" actId="20577"/>
      <pc:docMkLst>
        <pc:docMk/>
      </pc:docMkLst>
      <pc:sldChg chg="modSp">
        <pc:chgData name="Rakhil M L - [CB.EN.U4AIE21048]" userId="S::cb.en.u4aie21048@cb.students.amrita.edu::e69566d7-efae-42d2-9180-de7104617773" providerId="AD" clId="Web-{C3F15721-D527-5E0A-D0DF-C90F120B8F12}" dt="2023-12-26T16:20:10.319" v="2" actId="20577"/>
        <pc:sldMkLst>
          <pc:docMk/>
          <pc:sldMk cId="0" sldId="258"/>
        </pc:sldMkLst>
        <pc:spChg chg="mod">
          <ac:chgData name="Rakhil M L - [CB.EN.U4AIE21048]" userId="S::cb.en.u4aie21048@cb.students.amrita.edu::e69566d7-efae-42d2-9180-de7104617773" providerId="AD" clId="Web-{C3F15721-D527-5E0A-D0DF-C90F120B8F12}" dt="2023-12-26T16:20:10.319" v="2" actId="20577"/>
          <ac:spMkLst>
            <pc:docMk/>
            <pc:sldMk cId="0" sldId="258"/>
            <ac:spMk id="231" creationId="{00000000-0000-0000-0000-000000000000}"/>
          </ac:spMkLst>
        </pc:spChg>
      </pc:sldChg>
    </pc:docChg>
  </pc:docChgLst>
  <pc:docChgLst>
    <pc:chgData name="Rakhil M L - [CB.EN.U4AIE21048]" userId="S::cb.en.u4aie21048@cb.students.amrita.edu::e69566d7-efae-42d2-9180-de7104617773" providerId="AD" clId="Web-{D3654EE5-A04E-D42F-C4DB-D64F8C85D465}"/>
    <pc:docChg chg="modSld">
      <pc:chgData name="Rakhil M L - [CB.EN.U4AIE21048]" userId="S::cb.en.u4aie21048@cb.students.amrita.edu::e69566d7-efae-42d2-9180-de7104617773" providerId="AD" clId="Web-{D3654EE5-A04E-D42F-C4DB-D64F8C85D465}" dt="2023-12-26T19:37:40.657" v="4" actId="1076"/>
      <pc:docMkLst>
        <pc:docMk/>
      </pc:docMkLst>
      <pc:sldChg chg="addSp modSp">
        <pc:chgData name="Rakhil M L - [CB.EN.U4AIE21048]" userId="S::cb.en.u4aie21048@cb.students.amrita.edu::e69566d7-efae-42d2-9180-de7104617773" providerId="AD" clId="Web-{D3654EE5-A04E-D42F-C4DB-D64F8C85D465}" dt="2023-12-26T19:37:11.579" v="1" actId="1076"/>
        <pc:sldMkLst>
          <pc:docMk/>
          <pc:sldMk cId="0" sldId="263"/>
        </pc:sldMkLst>
        <pc:picChg chg="add mod">
          <ac:chgData name="Rakhil M L - [CB.EN.U4AIE21048]" userId="S::cb.en.u4aie21048@cb.students.amrita.edu::e69566d7-efae-42d2-9180-de7104617773" providerId="AD" clId="Web-{D3654EE5-A04E-D42F-C4DB-D64F8C85D465}" dt="2023-12-26T19:37:11.579" v="1" actId="1076"/>
          <ac:picMkLst>
            <pc:docMk/>
            <pc:sldMk cId="0" sldId="263"/>
            <ac:picMk id="2" creationId="{F40F3660-8A10-8C3A-BF98-726F4F4F916D}"/>
          </ac:picMkLst>
        </pc:picChg>
      </pc:sldChg>
      <pc:sldChg chg="addSp modSp">
        <pc:chgData name="Rakhil M L - [CB.EN.U4AIE21048]" userId="S::cb.en.u4aie21048@cb.students.amrita.edu::e69566d7-efae-42d2-9180-de7104617773" providerId="AD" clId="Web-{D3654EE5-A04E-D42F-C4DB-D64F8C85D465}" dt="2023-12-26T19:37:40.657" v="4" actId="1076"/>
        <pc:sldMkLst>
          <pc:docMk/>
          <pc:sldMk cId="0" sldId="264"/>
        </pc:sldMkLst>
        <pc:picChg chg="add mod">
          <ac:chgData name="Rakhil M L - [CB.EN.U4AIE21048]" userId="S::cb.en.u4aie21048@cb.students.amrita.edu::e69566d7-efae-42d2-9180-de7104617773" providerId="AD" clId="Web-{D3654EE5-A04E-D42F-C4DB-D64F8C85D465}" dt="2023-12-26T19:37:40.657" v="4" actId="1076"/>
          <ac:picMkLst>
            <pc:docMk/>
            <pc:sldMk cId="0" sldId="264"/>
            <ac:picMk id="2" creationId="{6A5EE2ED-F027-8F3B-E06D-7FD2F3409FB8}"/>
          </ac:picMkLst>
        </pc:picChg>
      </pc:sldChg>
    </pc:docChg>
  </pc:docChgLst>
  <pc:docChgLst>
    <pc:chgData name="R Sriviswa - [CB.EN.U4AIE21046]" userId="S::cb.en.u4aie21046@cb.students.amrita.edu::0c3125a9-1003-4bf3-9eb3-bfd7fba82719" providerId="AD" clId="Web-{CC8D777B-04BC-E323-08E6-EC619957E1ED}"/>
    <pc:docChg chg="addSld modSld">
      <pc:chgData name="R Sriviswa - [CB.EN.U4AIE21046]" userId="S::cb.en.u4aie21046@cb.students.amrita.edu::0c3125a9-1003-4bf3-9eb3-bfd7fba82719" providerId="AD" clId="Web-{CC8D777B-04BC-E323-08E6-EC619957E1ED}" dt="2023-12-26T16:24:56.928" v="1"/>
      <pc:docMkLst>
        <pc:docMk/>
      </pc:docMkLst>
      <pc:sldChg chg="delSp modSp new mod modClrScheme chgLayout">
        <pc:chgData name="R Sriviswa - [CB.EN.U4AIE21046]" userId="S::cb.en.u4aie21046@cb.students.amrita.edu::0c3125a9-1003-4bf3-9eb3-bfd7fba82719" providerId="AD" clId="Web-{CC8D777B-04BC-E323-08E6-EC619957E1ED}" dt="2023-12-26T16:24:56.928" v="1"/>
        <pc:sldMkLst>
          <pc:docMk/>
          <pc:sldMk cId="3453038921" sldId="284"/>
        </pc:sldMkLst>
        <pc:spChg chg="mod ord">
          <ac:chgData name="R Sriviswa - [CB.EN.U4AIE21046]" userId="S::cb.en.u4aie21046@cb.students.amrita.edu::0c3125a9-1003-4bf3-9eb3-bfd7fba82719" providerId="AD" clId="Web-{CC8D777B-04BC-E323-08E6-EC619957E1ED}" dt="2023-12-26T16:24:56.928" v="1"/>
          <ac:spMkLst>
            <pc:docMk/>
            <pc:sldMk cId="3453038921" sldId="284"/>
            <ac:spMk id="2" creationId="{D9C715EA-3E49-77BF-6CA4-EC780440497C}"/>
          </ac:spMkLst>
        </pc:spChg>
        <pc:spChg chg="mod ord">
          <ac:chgData name="R Sriviswa - [CB.EN.U4AIE21046]" userId="S::cb.en.u4aie21046@cb.students.amrita.edu::0c3125a9-1003-4bf3-9eb3-bfd7fba82719" providerId="AD" clId="Web-{CC8D777B-04BC-E323-08E6-EC619957E1ED}" dt="2023-12-26T16:24:56.928" v="1"/>
          <ac:spMkLst>
            <pc:docMk/>
            <pc:sldMk cId="3453038921" sldId="284"/>
            <ac:spMk id="3" creationId="{F53E5C27-5DFE-2ADC-A0F9-5D372A13A19F}"/>
          </ac:spMkLst>
        </pc:spChg>
        <pc:spChg chg="del">
          <ac:chgData name="R Sriviswa - [CB.EN.U4AIE21046]" userId="S::cb.en.u4aie21046@cb.students.amrita.edu::0c3125a9-1003-4bf3-9eb3-bfd7fba82719" providerId="AD" clId="Web-{CC8D777B-04BC-E323-08E6-EC619957E1ED}" dt="2023-12-26T16:24:56.928" v="1"/>
          <ac:spMkLst>
            <pc:docMk/>
            <pc:sldMk cId="3453038921" sldId="284"/>
            <ac:spMk id="4" creationId="{18925F3F-7D41-6DFA-CBBC-54F562FB3578}"/>
          </ac:spMkLst>
        </pc:spChg>
        <pc:spChg chg="del">
          <ac:chgData name="R Sriviswa - [CB.EN.U4AIE21046]" userId="S::cb.en.u4aie21046@cb.students.amrita.edu::0c3125a9-1003-4bf3-9eb3-bfd7fba82719" providerId="AD" clId="Web-{CC8D777B-04BC-E323-08E6-EC619957E1ED}" dt="2023-12-26T16:24:56.928" v="1"/>
          <ac:spMkLst>
            <pc:docMk/>
            <pc:sldMk cId="3453038921" sldId="284"/>
            <ac:spMk id="5" creationId="{2A6DC713-A148-7845-053A-10119F91AAFF}"/>
          </ac:spMkLst>
        </pc:spChg>
        <pc:spChg chg="del">
          <ac:chgData name="R Sriviswa - [CB.EN.U4AIE21046]" userId="S::cb.en.u4aie21046@cb.students.amrita.edu::0c3125a9-1003-4bf3-9eb3-bfd7fba82719" providerId="AD" clId="Web-{CC8D777B-04BC-E323-08E6-EC619957E1ED}" dt="2023-12-26T16:24:56.928" v="1"/>
          <ac:spMkLst>
            <pc:docMk/>
            <pc:sldMk cId="3453038921" sldId="284"/>
            <ac:spMk id="6" creationId="{91948D42-42E4-A6CA-8868-99254D690E4B}"/>
          </ac:spMkLst>
        </pc:spChg>
        <pc:spChg chg="del">
          <ac:chgData name="R Sriviswa - [CB.EN.U4AIE21046]" userId="S::cb.en.u4aie21046@cb.students.amrita.edu::0c3125a9-1003-4bf3-9eb3-bfd7fba82719" providerId="AD" clId="Web-{CC8D777B-04BC-E323-08E6-EC619957E1ED}" dt="2023-12-26T16:24:56.928" v="1"/>
          <ac:spMkLst>
            <pc:docMk/>
            <pc:sldMk cId="3453038921" sldId="284"/>
            <ac:spMk id="7" creationId="{4E85A536-F34B-D729-006A-F45BDEBED7E7}"/>
          </ac:spMkLst>
        </pc:spChg>
        <pc:spChg chg="del">
          <ac:chgData name="R Sriviswa - [CB.EN.U4AIE21046]" userId="S::cb.en.u4aie21046@cb.students.amrita.edu::0c3125a9-1003-4bf3-9eb3-bfd7fba82719" providerId="AD" clId="Web-{CC8D777B-04BC-E323-08E6-EC619957E1ED}" dt="2023-12-26T16:24:56.928" v="1"/>
          <ac:spMkLst>
            <pc:docMk/>
            <pc:sldMk cId="3453038921" sldId="284"/>
            <ac:spMk id="8" creationId="{C8042B22-04C5-AC5A-30F0-0A9CC85C7886}"/>
          </ac:spMkLst>
        </pc:spChg>
      </pc:sldChg>
    </pc:docChg>
  </pc:docChgLst>
  <pc:docChgLst>
    <pc:chgData name="Aman Sirohi - [CB.EN.U4AIE21003]" userId="S::cb.en.u4aie21003@cb.students.amrita.edu::af91c5f0-579d-4f61-9c30-c6fc5b665b9a" providerId="AD" clId="Web-{015B2E3A-DDFB-553B-6E74-48548D43A2D5}"/>
    <pc:docChg chg="mod">
      <pc:chgData name="Aman Sirohi - [CB.EN.U4AIE21003]" userId="S::cb.en.u4aie21003@cb.students.amrita.edu::af91c5f0-579d-4f61-9c30-c6fc5b665b9a" providerId="AD" clId="Web-{015B2E3A-DDFB-553B-6E74-48548D43A2D5}" dt="2023-12-27T03:12:38.799" v="12"/>
      <pc:docMkLst>
        <pc:docMk/>
      </pc:docMkLst>
      <pc:sldChg chg="addCm">
        <pc:chgData name="Aman Sirohi - [CB.EN.U4AIE21003]" userId="S::cb.en.u4aie21003@cb.students.amrita.edu::af91c5f0-579d-4f61-9c30-c6fc5b665b9a" providerId="AD" clId="Web-{015B2E3A-DDFB-553B-6E74-48548D43A2D5}" dt="2023-12-27T03:09:30.045" v="11"/>
        <pc:sldMkLst>
          <pc:docMk/>
          <pc:sldMk cId="1263818634" sldId="312"/>
        </pc:sldMkLst>
        <pc:extLst>
          <p:ext xmlns:p="http://schemas.openxmlformats.org/presentationml/2006/main" uri="{D6D511B9-2390-475A-947B-AFAB55BFBCF1}">
            <pc226:cmChg xmlns:pc226="http://schemas.microsoft.com/office/powerpoint/2022/06/main/command" chg="add">
              <pc226:chgData name="Aman Sirohi - [CB.EN.U4AIE21003]" userId="S::cb.en.u4aie21003@cb.students.amrita.edu::af91c5f0-579d-4f61-9c30-c6fc5b665b9a" providerId="AD" clId="Web-{015B2E3A-DDFB-553B-6E74-48548D43A2D5}" dt="2023-12-27T03:09:30.045" v="11"/>
              <pc2:cmMkLst xmlns:pc2="http://schemas.microsoft.com/office/powerpoint/2019/9/main/command">
                <pc:docMk/>
                <pc:sldMk cId="1263818634" sldId="312"/>
                <pc2:cmMk id="{7AE8D217-E1A7-4EA2-939C-BC258306F20D}"/>
              </pc2:cmMkLst>
            </pc226:cmChg>
          </p:ext>
        </pc:extLst>
      </pc:sldChg>
      <pc:sldChg chg="addCm">
        <pc:chgData name="Aman Sirohi - [CB.EN.U4AIE21003]" userId="S::cb.en.u4aie21003@cb.students.amrita.edu::af91c5f0-579d-4f61-9c30-c6fc5b665b9a" providerId="AD" clId="Web-{015B2E3A-DDFB-553B-6E74-48548D43A2D5}" dt="2023-12-27T03:12:38.799" v="12"/>
        <pc:sldMkLst>
          <pc:docMk/>
          <pc:sldMk cId="4211625657" sldId="313"/>
        </pc:sldMkLst>
        <pc:extLst>
          <p:ext xmlns:p="http://schemas.openxmlformats.org/presentationml/2006/main" uri="{D6D511B9-2390-475A-947B-AFAB55BFBCF1}">
            <pc226:cmChg xmlns:pc226="http://schemas.microsoft.com/office/powerpoint/2022/06/main/command" chg="add">
              <pc226:chgData name="Aman Sirohi - [CB.EN.U4AIE21003]" userId="S::cb.en.u4aie21003@cb.students.amrita.edu::af91c5f0-579d-4f61-9c30-c6fc5b665b9a" providerId="AD" clId="Web-{015B2E3A-DDFB-553B-6E74-48548D43A2D5}" dt="2023-12-27T03:04:23.726" v="3"/>
              <pc2:cmMkLst xmlns:pc2="http://schemas.microsoft.com/office/powerpoint/2019/9/main/command">
                <pc:docMk/>
                <pc:sldMk cId="4211625657" sldId="313"/>
                <pc2:cmMk id="{CEEDCB54-EE65-4E86-AE41-AB12D8E7A299}"/>
              </pc2:cmMkLst>
            </pc226:cmChg>
            <pc226:cmChg xmlns:pc226="http://schemas.microsoft.com/office/powerpoint/2022/06/main/command" chg="add">
              <pc226:chgData name="Aman Sirohi - [CB.EN.U4AIE21003]" userId="S::cb.en.u4aie21003@cb.students.amrita.edu::af91c5f0-579d-4f61-9c30-c6fc5b665b9a" providerId="AD" clId="Web-{015B2E3A-DDFB-553B-6E74-48548D43A2D5}" dt="2023-12-27T03:04:10.928" v="2"/>
              <pc2:cmMkLst xmlns:pc2="http://schemas.microsoft.com/office/powerpoint/2019/9/main/command">
                <pc:docMk/>
                <pc:sldMk cId="4211625657" sldId="313"/>
                <pc2:cmMk id="{5EF73E70-34A2-4B89-BA6B-FB09A6017AD2}"/>
              </pc2:cmMkLst>
            </pc226:cmChg>
            <pc226:cmChg xmlns:pc226="http://schemas.microsoft.com/office/powerpoint/2022/06/main/command" chg="add">
              <pc226:chgData name="Aman Sirohi - [CB.EN.U4AIE21003]" userId="S::cb.en.u4aie21003@cb.students.amrita.edu::af91c5f0-579d-4f61-9c30-c6fc5b665b9a" providerId="AD" clId="Web-{015B2E3A-DDFB-553B-6E74-48548D43A2D5}" dt="2023-12-27T03:04:54.539" v="4"/>
              <pc2:cmMkLst xmlns:pc2="http://schemas.microsoft.com/office/powerpoint/2019/9/main/command">
                <pc:docMk/>
                <pc:sldMk cId="4211625657" sldId="313"/>
                <pc2:cmMk id="{CDDB3094-ED10-4080-97A2-C29343092DAE}"/>
              </pc2:cmMkLst>
            </pc226:cmChg>
            <pc226:cmChg xmlns:pc226="http://schemas.microsoft.com/office/powerpoint/2022/06/main/command" chg="add">
              <pc226:chgData name="Aman Sirohi - [CB.EN.U4AIE21003]" userId="S::cb.en.u4aie21003@cb.students.amrita.edu::af91c5f0-579d-4f61-9c30-c6fc5b665b9a" providerId="AD" clId="Web-{015B2E3A-DDFB-553B-6E74-48548D43A2D5}" dt="2023-12-27T03:05:05.664" v="5"/>
              <pc2:cmMkLst xmlns:pc2="http://schemas.microsoft.com/office/powerpoint/2019/9/main/command">
                <pc:docMk/>
                <pc:sldMk cId="4211625657" sldId="313"/>
                <pc2:cmMk id="{8B2944A2-EE77-4761-B98F-DB40B2834204}"/>
              </pc2:cmMkLst>
            </pc226:cmChg>
            <pc226:cmChg xmlns:pc226="http://schemas.microsoft.com/office/powerpoint/2022/06/main/command" chg="add">
              <pc226:chgData name="Aman Sirohi - [CB.EN.U4AIE21003]" userId="S::cb.en.u4aie21003@cb.students.amrita.edu::af91c5f0-579d-4f61-9c30-c6fc5b665b9a" providerId="AD" clId="Web-{015B2E3A-DDFB-553B-6E74-48548D43A2D5}" dt="2023-12-27T03:04:00.084" v="1"/>
              <pc2:cmMkLst xmlns:pc2="http://schemas.microsoft.com/office/powerpoint/2019/9/main/command">
                <pc:docMk/>
                <pc:sldMk cId="4211625657" sldId="313"/>
                <pc2:cmMk id="{65ACA9A9-6569-4C62-9F56-4D45A8350CB8}"/>
              </pc2:cmMkLst>
            </pc226:cmChg>
            <pc226:cmChg xmlns:pc226="http://schemas.microsoft.com/office/powerpoint/2022/06/main/command" chg="add">
              <pc226:chgData name="Aman Sirohi - [CB.EN.U4AIE21003]" userId="S::cb.en.u4aie21003@cb.students.amrita.edu::af91c5f0-579d-4f61-9c30-c6fc5b665b9a" providerId="AD" clId="Web-{015B2E3A-DDFB-553B-6E74-48548D43A2D5}" dt="2023-12-27T03:12:38.799" v="12"/>
              <pc2:cmMkLst xmlns:pc2="http://schemas.microsoft.com/office/powerpoint/2019/9/main/command">
                <pc:docMk/>
                <pc:sldMk cId="4211625657" sldId="313"/>
                <pc2:cmMk id="{FF3EBEB1-A398-41D2-A495-E572F4D6D0C3}"/>
              </pc2:cmMkLst>
            </pc226:cmChg>
          </p:ext>
        </pc:extLst>
      </pc:sldChg>
      <pc:sldChg chg="addCm">
        <pc:chgData name="Aman Sirohi - [CB.EN.U4AIE21003]" userId="S::cb.en.u4aie21003@cb.students.amrita.edu::af91c5f0-579d-4f61-9c30-c6fc5b665b9a" providerId="AD" clId="Web-{015B2E3A-DDFB-553B-6E74-48548D43A2D5}" dt="2023-12-27T03:06:38.432" v="7"/>
        <pc:sldMkLst>
          <pc:docMk/>
          <pc:sldMk cId="1117273752" sldId="315"/>
        </pc:sldMkLst>
        <pc:extLst>
          <p:ext xmlns:p="http://schemas.openxmlformats.org/presentationml/2006/main" uri="{D6D511B9-2390-475A-947B-AFAB55BFBCF1}">
            <pc226:cmChg xmlns:pc226="http://schemas.microsoft.com/office/powerpoint/2022/06/main/command" chg="add">
              <pc226:chgData name="Aman Sirohi - [CB.EN.U4AIE21003]" userId="S::cb.en.u4aie21003@cb.students.amrita.edu::af91c5f0-579d-4f61-9c30-c6fc5b665b9a" providerId="AD" clId="Web-{015B2E3A-DDFB-553B-6E74-48548D43A2D5}" dt="2023-12-27T03:06:38.432" v="7"/>
              <pc2:cmMkLst xmlns:pc2="http://schemas.microsoft.com/office/powerpoint/2019/9/main/command">
                <pc:docMk/>
                <pc:sldMk cId="1117273752" sldId="315"/>
                <pc2:cmMk id="{E2167DEB-89F3-445F-94B0-284172AC4733}"/>
              </pc2:cmMkLst>
            </pc226:cmChg>
            <pc226:cmChg xmlns:pc226="http://schemas.microsoft.com/office/powerpoint/2022/06/main/command" chg="add">
              <pc226:chgData name="Aman Sirohi - [CB.EN.U4AIE21003]" userId="S::cb.en.u4aie21003@cb.students.amrita.edu::af91c5f0-579d-4f61-9c30-c6fc5b665b9a" providerId="AD" clId="Web-{015B2E3A-DDFB-553B-6E74-48548D43A2D5}" dt="2023-12-27T03:06:11.290" v="6"/>
              <pc2:cmMkLst xmlns:pc2="http://schemas.microsoft.com/office/powerpoint/2019/9/main/command">
                <pc:docMk/>
                <pc:sldMk cId="1117273752" sldId="315"/>
                <pc2:cmMk id="{D095F1F7-4E01-47AB-A779-5AD46CDC3319}"/>
              </pc2:cmMkLst>
            </pc226:cmChg>
          </p:ext>
        </pc:extLst>
      </pc:sldChg>
      <pc:sldChg chg="addCm">
        <pc:chgData name="Aman Sirohi - [CB.EN.U4AIE21003]" userId="S::cb.en.u4aie21003@cb.students.amrita.edu::af91c5f0-579d-4f61-9c30-c6fc5b665b9a" providerId="AD" clId="Web-{015B2E3A-DDFB-553B-6E74-48548D43A2D5}" dt="2023-12-27T03:07:27.355" v="8"/>
        <pc:sldMkLst>
          <pc:docMk/>
          <pc:sldMk cId="3300565724" sldId="326"/>
        </pc:sldMkLst>
        <pc:extLst>
          <p:ext xmlns:p="http://schemas.openxmlformats.org/presentationml/2006/main" uri="{D6D511B9-2390-475A-947B-AFAB55BFBCF1}">
            <pc226:cmChg xmlns:pc226="http://schemas.microsoft.com/office/powerpoint/2022/06/main/command" chg="add">
              <pc226:chgData name="Aman Sirohi - [CB.EN.U4AIE21003]" userId="S::cb.en.u4aie21003@cb.students.amrita.edu::af91c5f0-579d-4f61-9c30-c6fc5b665b9a" providerId="AD" clId="Web-{015B2E3A-DDFB-553B-6E74-48548D43A2D5}" dt="2023-12-27T03:07:27.355" v="8"/>
              <pc2:cmMkLst xmlns:pc2="http://schemas.microsoft.com/office/powerpoint/2019/9/main/command">
                <pc:docMk/>
                <pc:sldMk cId="3300565724" sldId="326"/>
                <pc2:cmMk id="{F7EC6246-F1AB-44D5-9BA4-132DB58119E3}"/>
              </pc2:cmMkLst>
            </pc226:cmChg>
          </p:ext>
        </pc:extLst>
      </pc:sldChg>
      <pc:sldChg chg="addCm">
        <pc:chgData name="Aman Sirohi - [CB.EN.U4AIE21003]" userId="S::cb.en.u4aie21003@cb.students.amrita.edu::af91c5f0-579d-4f61-9c30-c6fc5b665b9a" providerId="AD" clId="Web-{015B2E3A-DDFB-553B-6E74-48548D43A2D5}" dt="2023-12-27T03:08:41.684" v="10"/>
        <pc:sldMkLst>
          <pc:docMk/>
          <pc:sldMk cId="1811190350" sldId="327"/>
        </pc:sldMkLst>
        <pc:extLst>
          <p:ext xmlns:p="http://schemas.openxmlformats.org/presentationml/2006/main" uri="{D6D511B9-2390-475A-947B-AFAB55BFBCF1}">
            <pc226:cmChg xmlns:pc226="http://schemas.microsoft.com/office/powerpoint/2022/06/main/command" chg="add">
              <pc226:chgData name="Aman Sirohi - [CB.EN.U4AIE21003]" userId="S::cb.en.u4aie21003@cb.students.amrita.edu::af91c5f0-579d-4f61-9c30-c6fc5b665b9a" providerId="AD" clId="Web-{015B2E3A-DDFB-553B-6E74-48548D43A2D5}" dt="2023-12-27T03:08:41.684" v="10"/>
              <pc2:cmMkLst xmlns:pc2="http://schemas.microsoft.com/office/powerpoint/2019/9/main/command">
                <pc:docMk/>
                <pc:sldMk cId="1811190350" sldId="327"/>
                <pc2:cmMk id="{18DCDB36-5DC5-4085-A14B-2DF750DC7F1F}"/>
              </pc2:cmMkLst>
            </pc226:cmChg>
          </p:ext>
        </pc:extLst>
      </pc:sldChg>
      <pc:sldChg chg="addCm">
        <pc:chgData name="Aman Sirohi - [CB.EN.U4AIE21003]" userId="S::cb.en.u4aie21003@cb.students.amrita.edu::af91c5f0-579d-4f61-9c30-c6fc5b665b9a" providerId="AD" clId="Web-{015B2E3A-DDFB-553B-6E74-48548D43A2D5}" dt="2023-12-27T03:08:01.652" v="9"/>
        <pc:sldMkLst>
          <pc:docMk/>
          <pc:sldMk cId="10438024" sldId="329"/>
        </pc:sldMkLst>
        <pc:extLst>
          <p:ext xmlns:p="http://schemas.openxmlformats.org/presentationml/2006/main" uri="{D6D511B9-2390-475A-947B-AFAB55BFBCF1}">
            <pc226:cmChg xmlns:pc226="http://schemas.microsoft.com/office/powerpoint/2022/06/main/command" chg="add">
              <pc226:chgData name="Aman Sirohi - [CB.EN.U4AIE21003]" userId="S::cb.en.u4aie21003@cb.students.amrita.edu::af91c5f0-579d-4f61-9c30-c6fc5b665b9a" providerId="AD" clId="Web-{015B2E3A-DDFB-553B-6E74-48548D43A2D5}" dt="2023-12-27T03:08:01.652" v="9"/>
              <pc2:cmMkLst xmlns:pc2="http://schemas.microsoft.com/office/powerpoint/2019/9/main/command">
                <pc:docMk/>
                <pc:sldMk cId="10438024" sldId="329"/>
                <pc2:cmMk id="{D8A17250-29A9-4F7E-A88D-D9D59942B050}"/>
              </pc2:cmMkLst>
            </pc226:cmChg>
          </p:ext>
        </pc:extLst>
      </pc:sldChg>
    </pc:docChg>
  </pc:docChgLst>
  <pc:docChgLst>
    <pc:chgData name="Rakhil M L - [CB.EN.U4AIE21048]" userId="S::cb.en.u4aie21048@cb.students.amrita.edu::e69566d7-efae-42d2-9180-de7104617773" providerId="AD" clId="Web-{50C8FE43-D35F-8556-D6E2-ABA1284012D7}"/>
    <pc:docChg chg="sldOrd">
      <pc:chgData name="Rakhil M L - [CB.EN.U4AIE21048]" userId="S::cb.en.u4aie21048@cb.students.amrita.edu::e69566d7-efae-42d2-9180-de7104617773" providerId="AD" clId="Web-{50C8FE43-D35F-8556-D6E2-ABA1284012D7}" dt="2023-12-27T00:56:42.887" v="1"/>
      <pc:docMkLst>
        <pc:docMk/>
      </pc:docMkLst>
      <pc:sldChg chg="ord">
        <pc:chgData name="Rakhil M L - [CB.EN.U4AIE21048]" userId="S::cb.en.u4aie21048@cb.students.amrita.edu::e69566d7-efae-42d2-9180-de7104617773" providerId="AD" clId="Web-{50C8FE43-D35F-8556-D6E2-ABA1284012D7}" dt="2023-12-27T00:56:42.887" v="1"/>
        <pc:sldMkLst>
          <pc:docMk/>
          <pc:sldMk cId="0" sldId="258"/>
        </pc:sldMkLst>
      </pc:sldChg>
    </pc:docChg>
  </pc:docChgLst>
  <pc:docChgLst>
    <pc:chgData name="R Sriviswa - [CB.EN.U4AIE21046]" userId="S::cb.en.u4aie21046@cb.students.amrita.edu::0c3125a9-1003-4bf3-9eb3-bfd7fba82719" providerId="AD" clId="Web-{18BB0A4B-6155-E31C-23CE-6AEE35E66130}"/>
    <pc:docChg chg="modSld">
      <pc:chgData name="R Sriviswa - [CB.EN.U4AIE21046]" userId="S::cb.en.u4aie21046@cb.students.amrita.edu::0c3125a9-1003-4bf3-9eb3-bfd7fba82719" providerId="AD" clId="Web-{18BB0A4B-6155-E31C-23CE-6AEE35E66130}" dt="2023-12-26T18:07:24.037" v="0" actId="20577"/>
      <pc:docMkLst>
        <pc:docMk/>
      </pc:docMkLst>
      <pc:sldChg chg="modSp">
        <pc:chgData name="R Sriviswa - [CB.EN.U4AIE21046]" userId="S::cb.en.u4aie21046@cb.students.amrita.edu::0c3125a9-1003-4bf3-9eb3-bfd7fba82719" providerId="AD" clId="Web-{18BB0A4B-6155-E31C-23CE-6AEE35E66130}" dt="2023-12-26T18:07:24.037" v="0" actId="20577"/>
        <pc:sldMkLst>
          <pc:docMk/>
          <pc:sldMk cId="777199669" sldId="281"/>
        </pc:sldMkLst>
        <pc:spChg chg="mod">
          <ac:chgData name="R Sriviswa - [CB.EN.U4AIE21046]" userId="S::cb.en.u4aie21046@cb.students.amrita.edu::0c3125a9-1003-4bf3-9eb3-bfd7fba82719" providerId="AD" clId="Web-{18BB0A4B-6155-E31C-23CE-6AEE35E66130}" dt="2023-12-26T18:07:24.037" v="0" actId="20577"/>
          <ac:spMkLst>
            <pc:docMk/>
            <pc:sldMk cId="777199669" sldId="281"/>
            <ac:spMk id="260" creationId="{00000000-0000-0000-0000-000000000000}"/>
          </ac:spMkLst>
        </pc:spChg>
      </pc:sldChg>
    </pc:docChg>
  </pc:docChgLst>
  <pc:docChgLst>
    <pc:chgData name="Rakhil M L - [CB.EN.U4AIE21048]" userId="S::cb.en.u4aie21048@cb.students.amrita.edu::e69566d7-efae-42d2-9180-de7104617773" providerId="AD" clId="Web-{F3D463A5-A216-4475-5147-7CE69A940E02}"/>
    <pc:docChg chg="addSld modSld sldOrd">
      <pc:chgData name="Rakhil M L - [CB.EN.U4AIE21048]" userId="S::cb.en.u4aie21048@cb.students.amrita.edu::e69566d7-efae-42d2-9180-de7104617773" providerId="AD" clId="Web-{F3D463A5-A216-4475-5147-7CE69A940E02}" dt="2023-12-27T03:24:07.071" v="67"/>
      <pc:docMkLst>
        <pc:docMk/>
      </pc:docMkLst>
      <pc:sldChg chg="ord">
        <pc:chgData name="Rakhil M L - [CB.EN.U4AIE21048]" userId="S::cb.en.u4aie21048@cb.students.amrita.edu::e69566d7-efae-42d2-9180-de7104617773" providerId="AD" clId="Web-{F3D463A5-A216-4475-5147-7CE69A940E02}" dt="2023-12-27T03:24:04.977" v="66"/>
        <pc:sldMkLst>
          <pc:docMk/>
          <pc:sldMk cId="0" sldId="268"/>
        </pc:sldMkLst>
      </pc:sldChg>
      <pc:sldChg chg="ord">
        <pc:chgData name="Rakhil M L - [CB.EN.U4AIE21048]" userId="S::cb.en.u4aie21048@cb.students.amrita.edu::e69566d7-efae-42d2-9180-de7104617773" providerId="AD" clId="Web-{F3D463A5-A216-4475-5147-7CE69A940E02}" dt="2023-12-27T03:24:07.071" v="67"/>
        <pc:sldMkLst>
          <pc:docMk/>
          <pc:sldMk cId="0" sldId="269"/>
        </pc:sldMkLst>
      </pc:sldChg>
      <pc:sldChg chg="modSp">
        <pc:chgData name="Rakhil M L - [CB.EN.U4AIE21048]" userId="S::cb.en.u4aie21048@cb.students.amrita.edu::e69566d7-efae-42d2-9180-de7104617773" providerId="AD" clId="Web-{F3D463A5-A216-4475-5147-7CE69A940E02}" dt="2023-12-27T02:46:49.878" v="49" actId="20577"/>
        <pc:sldMkLst>
          <pc:docMk/>
          <pc:sldMk cId="0" sldId="277"/>
        </pc:sldMkLst>
        <pc:spChg chg="mod">
          <ac:chgData name="Rakhil M L - [CB.EN.U4AIE21048]" userId="S::cb.en.u4aie21048@cb.students.amrita.edu::e69566d7-efae-42d2-9180-de7104617773" providerId="AD" clId="Web-{F3D463A5-A216-4475-5147-7CE69A940E02}" dt="2023-12-27T02:46:49.878" v="49" actId="20577"/>
          <ac:spMkLst>
            <pc:docMk/>
            <pc:sldMk cId="0" sldId="277"/>
            <ac:spMk id="3" creationId="{A322F9F1-FEE3-22DA-3F8E-35C3D5B43035}"/>
          </ac:spMkLst>
        </pc:spChg>
      </pc:sldChg>
      <pc:sldChg chg="addSp delSp">
        <pc:chgData name="Rakhil M L - [CB.EN.U4AIE21048]" userId="S::cb.en.u4aie21048@cb.students.amrita.edu::e69566d7-efae-42d2-9180-de7104617773" providerId="AD" clId="Web-{F3D463A5-A216-4475-5147-7CE69A940E02}" dt="2023-12-27T02:19:01.798" v="1"/>
        <pc:sldMkLst>
          <pc:docMk/>
          <pc:sldMk cId="904819166" sldId="317"/>
        </pc:sldMkLst>
        <pc:picChg chg="add del">
          <ac:chgData name="Rakhil M L - [CB.EN.U4AIE21048]" userId="S::cb.en.u4aie21048@cb.students.amrita.edu::e69566d7-efae-42d2-9180-de7104617773" providerId="AD" clId="Web-{F3D463A5-A216-4475-5147-7CE69A940E02}" dt="2023-12-27T02:19:01.798" v="1"/>
          <ac:picMkLst>
            <pc:docMk/>
            <pc:sldMk cId="904819166" sldId="317"/>
            <ac:picMk id="3" creationId="{7E24DB94-2EA7-BC91-F635-A64D0020C68F}"/>
          </ac:picMkLst>
        </pc:picChg>
      </pc:sldChg>
      <pc:sldChg chg="modSp add replId">
        <pc:chgData name="Rakhil M L - [CB.EN.U4AIE21048]" userId="S::cb.en.u4aie21048@cb.students.amrita.edu::e69566d7-efae-42d2-9180-de7104617773" providerId="AD" clId="Web-{F3D463A5-A216-4475-5147-7CE69A940E02}" dt="2023-12-27T02:47:12.317" v="65" actId="20577"/>
        <pc:sldMkLst>
          <pc:docMk/>
          <pc:sldMk cId="1118004030" sldId="336"/>
        </pc:sldMkLst>
        <pc:spChg chg="mod">
          <ac:chgData name="Rakhil M L - [CB.EN.U4AIE21048]" userId="S::cb.en.u4aie21048@cb.students.amrita.edu::e69566d7-efae-42d2-9180-de7104617773" providerId="AD" clId="Web-{F3D463A5-A216-4475-5147-7CE69A940E02}" dt="2023-12-27T02:47:12.317" v="65" actId="20577"/>
          <ac:spMkLst>
            <pc:docMk/>
            <pc:sldMk cId="1118004030" sldId="336"/>
            <ac:spMk id="3" creationId="{1AED138D-96FF-2A80-E6BF-F7936E606C84}"/>
          </ac:spMkLst>
        </pc:spChg>
      </pc:sldChg>
    </pc:docChg>
  </pc:docChgLst>
  <pc:docChgLst>
    <pc:chgData name="R Sriviswa - [CB.EN.U4AIE21046]" userId="S::cb.en.u4aie21046@cb.students.amrita.edu::0c3125a9-1003-4bf3-9eb3-bfd7fba82719" providerId="AD" clId="Web-{6D588375-7184-133A-EC2D-AE7AF1C525E0}"/>
    <pc:docChg chg="addSld modSld">
      <pc:chgData name="R Sriviswa - [CB.EN.U4AIE21046]" userId="S::cb.en.u4aie21046@cb.students.amrita.edu::0c3125a9-1003-4bf3-9eb3-bfd7fba82719" providerId="AD" clId="Web-{6D588375-7184-133A-EC2D-AE7AF1C525E0}" dt="2023-12-26T18:01:13.919" v="101" actId="20577"/>
      <pc:docMkLst>
        <pc:docMk/>
      </pc:docMkLst>
      <pc:sldChg chg="modSp">
        <pc:chgData name="R Sriviswa - [CB.EN.U4AIE21046]" userId="S::cb.en.u4aie21046@cb.students.amrita.edu::0c3125a9-1003-4bf3-9eb3-bfd7fba82719" providerId="AD" clId="Web-{6D588375-7184-133A-EC2D-AE7AF1C525E0}" dt="2023-12-26T18:01:13.919" v="101" actId="20577"/>
        <pc:sldMkLst>
          <pc:docMk/>
          <pc:sldMk cId="777199669" sldId="281"/>
        </pc:sldMkLst>
        <pc:spChg chg="mod">
          <ac:chgData name="R Sriviswa - [CB.EN.U4AIE21046]" userId="S::cb.en.u4aie21046@cb.students.amrita.edu::0c3125a9-1003-4bf3-9eb3-bfd7fba82719" providerId="AD" clId="Web-{6D588375-7184-133A-EC2D-AE7AF1C525E0}" dt="2023-12-26T18:01:13.919" v="101" actId="20577"/>
          <ac:spMkLst>
            <pc:docMk/>
            <pc:sldMk cId="777199669" sldId="281"/>
            <ac:spMk id="260" creationId="{00000000-0000-0000-0000-000000000000}"/>
          </ac:spMkLst>
        </pc:spChg>
      </pc:sldChg>
      <pc:sldChg chg="modSp">
        <pc:chgData name="R Sriviswa - [CB.EN.U4AIE21046]" userId="S::cb.en.u4aie21046@cb.students.amrita.edu::0c3125a9-1003-4bf3-9eb3-bfd7fba82719" providerId="AD" clId="Web-{6D588375-7184-133A-EC2D-AE7AF1C525E0}" dt="2023-12-26T17:27:01.158" v="30" actId="20577"/>
        <pc:sldMkLst>
          <pc:docMk/>
          <pc:sldMk cId="3453038921" sldId="284"/>
        </pc:sldMkLst>
        <pc:spChg chg="mod">
          <ac:chgData name="R Sriviswa - [CB.EN.U4AIE21046]" userId="S::cb.en.u4aie21046@cb.students.amrita.edu::0c3125a9-1003-4bf3-9eb3-bfd7fba82719" providerId="AD" clId="Web-{6D588375-7184-133A-EC2D-AE7AF1C525E0}" dt="2023-12-26T17:24:38.516" v="7" actId="20577"/>
          <ac:spMkLst>
            <pc:docMk/>
            <pc:sldMk cId="3453038921" sldId="284"/>
            <ac:spMk id="2" creationId="{D9C715EA-3E49-77BF-6CA4-EC780440497C}"/>
          </ac:spMkLst>
        </pc:spChg>
        <pc:spChg chg="mod">
          <ac:chgData name="R Sriviswa - [CB.EN.U4AIE21046]" userId="S::cb.en.u4aie21046@cb.students.amrita.edu::0c3125a9-1003-4bf3-9eb3-bfd7fba82719" providerId="AD" clId="Web-{6D588375-7184-133A-EC2D-AE7AF1C525E0}" dt="2023-12-26T17:27:01.158" v="30" actId="20577"/>
          <ac:spMkLst>
            <pc:docMk/>
            <pc:sldMk cId="3453038921" sldId="284"/>
            <ac:spMk id="3" creationId="{F53E5C27-5DFE-2ADC-A0F9-5D372A13A19F}"/>
          </ac:spMkLst>
        </pc:spChg>
      </pc:sldChg>
      <pc:sldChg chg="addSp delSp modSp new">
        <pc:chgData name="R Sriviswa - [CB.EN.U4AIE21046]" userId="S::cb.en.u4aie21046@cb.students.amrita.edu::0c3125a9-1003-4bf3-9eb3-bfd7fba82719" providerId="AD" clId="Web-{6D588375-7184-133A-EC2D-AE7AF1C525E0}" dt="2023-12-26T17:32:14.411" v="45" actId="1076"/>
        <pc:sldMkLst>
          <pc:docMk/>
          <pc:sldMk cId="798561198" sldId="285"/>
        </pc:sldMkLst>
        <pc:spChg chg="mod">
          <ac:chgData name="R Sriviswa - [CB.EN.U4AIE21046]" userId="S::cb.en.u4aie21046@cb.students.amrita.edu::0c3125a9-1003-4bf3-9eb3-bfd7fba82719" providerId="AD" clId="Web-{6D588375-7184-133A-EC2D-AE7AF1C525E0}" dt="2023-12-26T17:29:38.066" v="36" actId="20577"/>
          <ac:spMkLst>
            <pc:docMk/>
            <pc:sldMk cId="798561198" sldId="285"/>
            <ac:spMk id="2" creationId="{7280A48F-3C82-A75D-3918-82C30243FA30}"/>
          </ac:spMkLst>
        </pc:spChg>
        <pc:spChg chg="del">
          <ac:chgData name="R Sriviswa - [CB.EN.U4AIE21046]" userId="S::cb.en.u4aie21046@cb.students.amrita.edu::0c3125a9-1003-4bf3-9eb3-bfd7fba82719" providerId="AD" clId="Web-{6D588375-7184-133A-EC2D-AE7AF1C525E0}" dt="2023-12-26T17:29:45.066" v="37"/>
          <ac:spMkLst>
            <pc:docMk/>
            <pc:sldMk cId="798561198" sldId="285"/>
            <ac:spMk id="3" creationId="{F29805B0-90D1-8FF5-D555-CCF097C86F07}"/>
          </ac:spMkLst>
        </pc:spChg>
        <pc:picChg chg="add del mod">
          <ac:chgData name="R Sriviswa - [CB.EN.U4AIE21046]" userId="S::cb.en.u4aie21046@cb.students.amrita.edu::0c3125a9-1003-4bf3-9eb3-bfd7fba82719" providerId="AD" clId="Web-{6D588375-7184-133A-EC2D-AE7AF1C525E0}" dt="2023-12-26T17:31:07.192" v="41"/>
          <ac:picMkLst>
            <pc:docMk/>
            <pc:sldMk cId="798561198" sldId="285"/>
            <ac:picMk id="4" creationId="{1CF1CC74-DD48-6F1C-605E-7C7965947B22}"/>
          </ac:picMkLst>
        </pc:picChg>
        <pc:picChg chg="add mod">
          <ac:chgData name="R Sriviswa - [CB.EN.U4AIE21046]" userId="S::cb.en.u4aie21046@cb.students.amrita.edu::0c3125a9-1003-4bf3-9eb3-bfd7fba82719" providerId="AD" clId="Web-{6D588375-7184-133A-EC2D-AE7AF1C525E0}" dt="2023-12-26T17:32:14.411" v="45" actId="1076"/>
          <ac:picMkLst>
            <pc:docMk/>
            <pc:sldMk cId="798561198" sldId="285"/>
            <ac:picMk id="5" creationId="{62F0E42F-D605-1598-2B01-3C9D4707CE62}"/>
          </ac:picMkLst>
        </pc:picChg>
      </pc:sldChg>
      <pc:sldChg chg="addSp delSp modSp new mod modClrScheme chgLayout">
        <pc:chgData name="R Sriviswa - [CB.EN.U4AIE21046]" userId="S::cb.en.u4aie21046@cb.students.amrita.edu::0c3125a9-1003-4bf3-9eb3-bfd7fba82719" providerId="AD" clId="Web-{6D588375-7184-133A-EC2D-AE7AF1C525E0}" dt="2023-12-26T17:34:14.553" v="54" actId="1076"/>
        <pc:sldMkLst>
          <pc:docMk/>
          <pc:sldMk cId="2348691252" sldId="286"/>
        </pc:sldMkLst>
        <pc:spChg chg="del">
          <ac:chgData name="R Sriviswa - [CB.EN.U4AIE21046]" userId="S::cb.en.u4aie21046@cb.students.amrita.edu::0c3125a9-1003-4bf3-9eb3-bfd7fba82719" providerId="AD" clId="Web-{6D588375-7184-133A-EC2D-AE7AF1C525E0}" dt="2023-12-26T17:33:54.725" v="47"/>
          <ac:spMkLst>
            <pc:docMk/>
            <pc:sldMk cId="2348691252" sldId="286"/>
            <ac:spMk id="2" creationId="{D69BEBED-6E19-9FC4-BEFD-613BE895F6C1}"/>
          </ac:spMkLst>
        </pc:spChg>
        <pc:spChg chg="del">
          <ac:chgData name="R Sriviswa - [CB.EN.U4AIE21046]" userId="S::cb.en.u4aie21046@cb.students.amrita.edu::0c3125a9-1003-4bf3-9eb3-bfd7fba82719" providerId="AD" clId="Web-{6D588375-7184-133A-EC2D-AE7AF1C525E0}" dt="2023-12-26T17:33:54.725" v="47"/>
          <ac:spMkLst>
            <pc:docMk/>
            <pc:sldMk cId="2348691252" sldId="286"/>
            <ac:spMk id="3" creationId="{E0168572-AD01-BD79-F389-D453A65FB81C}"/>
          </ac:spMkLst>
        </pc:spChg>
        <pc:picChg chg="add mod">
          <ac:chgData name="R Sriviswa - [CB.EN.U4AIE21046]" userId="S::cb.en.u4aie21046@cb.students.amrita.edu::0c3125a9-1003-4bf3-9eb3-bfd7fba82719" providerId="AD" clId="Web-{6D588375-7184-133A-EC2D-AE7AF1C525E0}" dt="2023-12-26T17:34:14.553" v="54" actId="1076"/>
          <ac:picMkLst>
            <pc:docMk/>
            <pc:sldMk cId="2348691252" sldId="286"/>
            <ac:picMk id="4" creationId="{AFF4CE0B-ED44-56AB-3EA6-DFEBE6A3CBF1}"/>
          </ac:picMkLst>
        </pc:picChg>
      </pc:sldChg>
      <pc:sldChg chg="addSp modSp new">
        <pc:chgData name="R Sriviswa - [CB.EN.U4AIE21046]" userId="S::cb.en.u4aie21046@cb.students.amrita.edu::0c3125a9-1003-4bf3-9eb3-bfd7fba82719" providerId="AD" clId="Web-{6D588375-7184-133A-EC2D-AE7AF1C525E0}" dt="2023-12-26T17:36:37.835" v="59" actId="1076"/>
        <pc:sldMkLst>
          <pc:docMk/>
          <pc:sldMk cId="2896651754" sldId="287"/>
        </pc:sldMkLst>
        <pc:picChg chg="add mod">
          <ac:chgData name="R Sriviswa - [CB.EN.U4AIE21046]" userId="S::cb.en.u4aie21046@cb.students.amrita.edu::0c3125a9-1003-4bf3-9eb3-bfd7fba82719" providerId="AD" clId="Web-{6D588375-7184-133A-EC2D-AE7AF1C525E0}" dt="2023-12-26T17:36:37.835" v="59" actId="1076"/>
          <ac:picMkLst>
            <pc:docMk/>
            <pc:sldMk cId="2896651754" sldId="287"/>
            <ac:picMk id="2" creationId="{63391CB3-8065-2937-4FE1-B3E700E6EC52}"/>
          </ac:picMkLst>
        </pc:picChg>
      </pc:sldChg>
      <pc:sldChg chg="addSp modSp new">
        <pc:chgData name="R Sriviswa - [CB.EN.U4AIE21046]" userId="S::cb.en.u4aie21046@cb.students.amrita.edu::0c3125a9-1003-4bf3-9eb3-bfd7fba82719" providerId="AD" clId="Web-{6D588375-7184-133A-EC2D-AE7AF1C525E0}" dt="2023-12-26T17:37:56.946" v="65"/>
        <pc:sldMkLst>
          <pc:docMk/>
          <pc:sldMk cId="1264217213" sldId="288"/>
        </pc:sldMkLst>
        <pc:picChg chg="add mod">
          <ac:chgData name="R Sriviswa - [CB.EN.U4AIE21046]" userId="S::cb.en.u4aie21046@cb.students.amrita.edu::0c3125a9-1003-4bf3-9eb3-bfd7fba82719" providerId="AD" clId="Web-{6D588375-7184-133A-EC2D-AE7AF1C525E0}" dt="2023-12-26T17:37:56.946" v="65"/>
          <ac:picMkLst>
            <pc:docMk/>
            <pc:sldMk cId="1264217213" sldId="288"/>
            <ac:picMk id="2" creationId="{5293D087-2C4A-AC84-45AD-F1710AE564D0}"/>
          </ac:picMkLst>
        </pc:picChg>
      </pc:sldChg>
      <pc:sldChg chg="addSp modSp new mod modClrScheme chgLayout">
        <pc:chgData name="R Sriviswa - [CB.EN.U4AIE21046]" userId="S::cb.en.u4aie21046@cb.students.amrita.edu::0c3125a9-1003-4bf3-9eb3-bfd7fba82719" providerId="AD" clId="Web-{6D588375-7184-133A-EC2D-AE7AF1C525E0}" dt="2023-12-26T17:39:22.900" v="80" actId="1076"/>
        <pc:sldMkLst>
          <pc:docMk/>
          <pc:sldMk cId="1286775452" sldId="289"/>
        </pc:sldMkLst>
        <pc:spChg chg="add mod ord">
          <ac:chgData name="R Sriviswa - [CB.EN.U4AIE21046]" userId="S::cb.en.u4aie21046@cb.students.amrita.edu::0c3125a9-1003-4bf3-9eb3-bfd7fba82719" providerId="AD" clId="Web-{6D588375-7184-133A-EC2D-AE7AF1C525E0}" dt="2023-12-26T17:39:15.743" v="79" actId="20577"/>
          <ac:spMkLst>
            <pc:docMk/>
            <pc:sldMk cId="1286775452" sldId="289"/>
            <ac:spMk id="3" creationId="{FE831806-7FCB-368E-A175-3F97BEE74A99}"/>
          </ac:spMkLst>
        </pc:spChg>
        <pc:picChg chg="add mod">
          <ac:chgData name="R Sriviswa - [CB.EN.U4AIE21046]" userId="S::cb.en.u4aie21046@cb.students.amrita.edu::0c3125a9-1003-4bf3-9eb3-bfd7fba82719" providerId="AD" clId="Web-{6D588375-7184-133A-EC2D-AE7AF1C525E0}" dt="2023-12-26T17:39:22.900" v="80" actId="1076"/>
          <ac:picMkLst>
            <pc:docMk/>
            <pc:sldMk cId="1286775452" sldId="289"/>
            <ac:picMk id="2" creationId="{FC56ABBE-EA06-7D98-F9D2-CD4B474289A9}"/>
          </ac:picMkLst>
        </pc:picChg>
      </pc:sldChg>
      <pc:sldChg chg="addSp delSp modSp new">
        <pc:chgData name="R Sriviswa - [CB.EN.U4AIE21046]" userId="S::cb.en.u4aie21046@cb.students.amrita.edu::0c3125a9-1003-4bf3-9eb3-bfd7fba82719" providerId="AD" clId="Web-{6D588375-7184-133A-EC2D-AE7AF1C525E0}" dt="2023-12-26T17:40:15.463" v="84" actId="1076"/>
        <pc:sldMkLst>
          <pc:docMk/>
          <pc:sldMk cId="2053093315" sldId="290"/>
        </pc:sldMkLst>
        <pc:spChg chg="del">
          <ac:chgData name="R Sriviswa - [CB.EN.U4AIE21046]" userId="S::cb.en.u4aie21046@cb.students.amrita.edu::0c3125a9-1003-4bf3-9eb3-bfd7fba82719" providerId="AD" clId="Web-{6D588375-7184-133A-EC2D-AE7AF1C525E0}" dt="2023-12-26T17:40:11.994" v="82"/>
          <ac:spMkLst>
            <pc:docMk/>
            <pc:sldMk cId="2053093315" sldId="290"/>
            <ac:spMk id="2" creationId="{F0BB5D8B-21ED-B007-6F28-DECC80BD6A06}"/>
          </ac:spMkLst>
        </pc:spChg>
        <pc:picChg chg="add mod">
          <ac:chgData name="R Sriviswa - [CB.EN.U4AIE21046]" userId="S::cb.en.u4aie21046@cb.students.amrita.edu::0c3125a9-1003-4bf3-9eb3-bfd7fba82719" providerId="AD" clId="Web-{6D588375-7184-133A-EC2D-AE7AF1C525E0}" dt="2023-12-26T17:40:15.463" v="84" actId="1076"/>
          <ac:picMkLst>
            <pc:docMk/>
            <pc:sldMk cId="2053093315" sldId="290"/>
            <ac:picMk id="3" creationId="{96CD9B1B-81A9-E981-B9C2-E6E70885391F}"/>
          </ac:picMkLst>
        </pc:picChg>
      </pc:sldChg>
      <pc:sldChg chg="addSp delSp modSp new">
        <pc:chgData name="R Sriviswa - [CB.EN.U4AIE21046]" userId="S::cb.en.u4aie21046@cb.students.amrita.edu::0c3125a9-1003-4bf3-9eb3-bfd7fba82719" providerId="AD" clId="Web-{6D588375-7184-133A-EC2D-AE7AF1C525E0}" dt="2023-12-26T17:42:33.089" v="95" actId="1076"/>
        <pc:sldMkLst>
          <pc:docMk/>
          <pc:sldMk cId="4050671007" sldId="291"/>
        </pc:sldMkLst>
        <pc:spChg chg="mod">
          <ac:chgData name="R Sriviswa - [CB.EN.U4AIE21046]" userId="S::cb.en.u4aie21046@cb.students.amrita.edu::0c3125a9-1003-4bf3-9eb3-bfd7fba82719" providerId="AD" clId="Web-{6D588375-7184-133A-EC2D-AE7AF1C525E0}" dt="2023-12-26T17:41:13.619" v="91" actId="20577"/>
          <ac:spMkLst>
            <pc:docMk/>
            <pc:sldMk cId="4050671007" sldId="291"/>
            <ac:spMk id="2" creationId="{F418E647-FF5A-84AD-8361-90D1467B6D41}"/>
          </ac:spMkLst>
        </pc:spChg>
        <pc:picChg chg="add del mod">
          <ac:chgData name="R Sriviswa - [CB.EN.U4AIE21046]" userId="S::cb.en.u4aie21046@cb.students.amrita.edu::0c3125a9-1003-4bf3-9eb3-bfd7fba82719" providerId="AD" clId="Web-{6D588375-7184-133A-EC2D-AE7AF1C525E0}" dt="2023-12-26T17:41:30.385" v="93"/>
          <ac:picMkLst>
            <pc:docMk/>
            <pc:sldMk cId="4050671007" sldId="291"/>
            <ac:picMk id="3" creationId="{D6C70F85-4AC4-5991-733E-2688F7049B6A}"/>
          </ac:picMkLst>
        </pc:picChg>
        <pc:picChg chg="add mod">
          <ac:chgData name="R Sriviswa - [CB.EN.U4AIE21046]" userId="S::cb.en.u4aie21046@cb.students.amrita.edu::0c3125a9-1003-4bf3-9eb3-bfd7fba82719" providerId="AD" clId="Web-{6D588375-7184-133A-EC2D-AE7AF1C525E0}" dt="2023-12-26T17:42:33.089" v="95" actId="1076"/>
          <ac:picMkLst>
            <pc:docMk/>
            <pc:sldMk cId="4050671007" sldId="291"/>
            <ac:picMk id="4" creationId="{FBF2DAC5-671B-33D9-1565-D60064494E6A}"/>
          </ac:picMkLst>
        </pc:picChg>
      </pc:sldChg>
    </pc:docChg>
  </pc:docChgLst>
</pc:chgInfo>
</file>

<file path=ppt/comments/modernComment_138_4B54578A.xml><?xml version="1.0" encoding="utf-8"?>
<p188:cmLst xmlns:a="http://schemas.openxmlformats.org/drawingml/2006/main" xmlns:r="http://schemas.openxmlformats.org/officeDocument/2006/relationships" xmlns:p188="http://schemas.microsoft.com/office/powerpoint/2018/8/main">
  <p188:cm id="{7AE8D217-E1A7-4EA2-939C-BC258306F20D}" authorId="{83A051AE-5E64-0A8C-0480-6D1089F36E82}" created="2023-12-27T03:09:30.045">
    <pc:sldMkLst xmlns:pc="http://schemas.microsoft.com/office/powerpoint/2013/main/command">
      <pc:docMk/>
      <pc:sldMk cId="1263818634" sldId="312"/>
    </pc:sldMkLst>
    <p188:txBody>
      <a:bodyPr/>
      <a:lstStyle/>
      <a:p>
        <a:r>
          <a:rPr lang="en-GB"/>
          <a:t>Data augmentation is a technique used to artificially increase the diversity of the training dataset by applying various transformations to the existing images. This helps improve the model's robustness and generalization to new, unseen data. In the context of image data, augmentation involves applying operations such as rotation, scaling, flipping, and more to the original images.</a:t>
        </a:r>
      </a:p>
    </p188:txBody>
  </p188:cm>
</p188:cmLst>
</file>

<file path=ppt/comments/modernComment_139_FB084EB9.xml><?xml version="1.0" encoding="utf-8"?>
<p188:cmLst xmlns:a="http://schemas.openxmlformats.org/drawingml/2006/main" xmlns:r="http://schemas.openxmlformats.org/officeDocument/2006/relationships" xmlns:p188="http://schemas.microsoft.com/office/powerpoint/2018/8/main">
  <p188:cm id="{65ACA9A9-6569-4C62-9F56-4D45A8350CB8}" authorId="{83A051AE-5E64-0A8C-0480-6D1089F36E82}" created="2023-12-27T03:04:00.084">
    <pc:sldMkLst xmlns:pc="http://schemas.microsoft.com/office/powerpoint/2013/main/command">
      <pc:docMk/>
      <pc:sldMk cId="4211625657" sldId="313"/>
    </pc:sldMkLst>
    <p188:txBody>
      <a:bodyPr/>
      <a:lstStyle/>
      <a:p>
        <a:r>
          <a:rPr lang="en-GB"/>
          <a:t>MaxPooling2D layer downsamples the spatial dimensions of the input volume. The pool_size parameter defines the size of the pooling window</a:t>
        </a:r>
      </a:p>
    </p188:txBody>
  </p188:cm>
  <p188:cm id="{5EF73E70-34A2-4B89-BA6B-FB09A6017AD2}" authorId="{83A051AE-5E64-0A8C-0480-6D1089F36E82}" created="2023-12-27T03:04:10.928">
    <pc:sldMkLst xmlns:pc="http://schemas.microsoft.com/office/powerpoint/2013/main/command">
      <pc:docMk/>
      <pc:sldMk cId="4211625657" sldId="313"/>
    </pc:sldMkLst>
    <p188:txBody>
      <a:bodyPr/>
      <a:lstStyle/>
      <a:p>
        <a:r>
          <a:rPr lang="en-GB"/>
          <a:t>Flatten: Flattens the input to a 1D array, preparing it for the fully connected layers.</a:t>
        </a:r>
      </a:p>
    </p188:txBody>
  </p188:cm>
  <p188:cm id="{CEEDCB54-EE65-4E86-AE41-AB12D8E7A299}" authorId="{83A051AE-5E64-0A8C-0480-6D1089F36E82}" created="2023-12-27T03:04:23.726">
    <pc:sldMkLst xmlns:pc="http://schemas.microsoft.com/office/powerpoint/2013/main/command">
      <pc:docMk/>
      <pc:sldMk cId="4211625657" sldId="313"/>
    </pc:sldMkLst>
    <p188:txBody>
      <a:bodyPr/>
      <a:lstStyle/>
      <a:p>
        <a:r>
          <a:rPr lang="en-GB"/>
          <a:t>Dense: Fully connected layer. It connects every neuron in one layer to every neuron in the next layer. The first dense layer has 512 units and uses ReLU activation.</a:t>
        </a:r>
      </a:p>
    </p188:txBody>
  </p188:cm>
  <p188:cm id="{CDDB3094-ED10-4080-97A2-C29343092DAE}" authorId="{83A051AE-5E64-0A8C-0480-6D1089F36E82}" created="2023-12-27T03:04:54.539">
    <pc:sldMkLst xmlns:pc="http://schemas.microsoft.com/office/powerpoint/2013/main/command">
      <pc:docMk/>
      <pc:sldMk cId="4211625657" sldId="313"/>
    </pc:sldMkLst>
    <p188:txBody>
      <a:bodyPr/>
      <a:lstStyle/>
      <a:p>
        <a:r>
          <a:rPr lang="en-GB"/>
          <a:t>Dropout: A regularization technique that randomly sets a fraction of input units to zero during training to prevent overfitting.</a:t>
        </a:r>
      </a:p>
    </p188:txBody>
  </p188:cm>
  <p188:cm id="{8B2944A2-EE77-4761-B98F-DB40B2834204}" authorId="{83A051AE-5E64-0A8C-0480-6D1089F36E82}" created="2023-12-27T03:05:05.664">
    <pc:sldMkLst xmlns:pc="http://schemas.microsoft.com/office/powerpoint/2013/main/command">
      <pc:docMk/>
      <pc:sldMk cId="4211625657" sldId="313"/>
    </pc:sldMkLst>
    <p188:txBody>
      <a:bodyPr/>
      <a:lstStyle/>
      <a:p>
        <a:r>
          <a:rPr lang="en-GB"/>
          <a:t>Dense: Final layer with 5 units and softmax activation. It produces a probability distribution over the 5 classes.</a:t>
        </a:r>
      </a:p>
    </p188:txBody>
  </p188:cm>
  <p188:cm id="{FF3EBEB1-A398-41D2-A495-E572F4D6D0C3}" authorId="{83A051AE-5E64-0A8C-0480-6D1089F36E82}" created="2023-12-27T03:12:38.799">
    <pc:sldMkLst xmlns:pc="http://schemas.microsoft.com/office/powerpoint/2013/main/command">
      <pc:docMk/>
      <pc:sldMk cId="4211625657" sldId="313"/>
    </pc:sldMkLst>
    <p188:txBody>
      <a:bodyPr/>
      <a:lstStyle/>
      <a:p>
        <a:r>
          <a:rPr lang="en-GB"/>
          <a:t>Softmax Activation:
It transforms the raw, unnormalized scores (logits) produced by the network into a probability distribution over multiple classes.</a:t>
        </a:r>
      </a:p>
    </p188:txBody>
  </p188:cm>
</p188:cmLst>
</file>

<file path=ppt/comments/modernComment_13B_42983E98.xml><?xml version="1.0" encoding="utf-8"?>
<p188:cmLst xmlns:a="http://schemas.openxmlformats.org/drawingml/2006/main" xmlns:r="http://schemas.openxmlformats.org/officeDocument/2006/relationships" xmlns:p188="http://schemas.microsoft.com/office/powerpoint/2018/8/main">
  <p188:cm id="{D095F1F7-4E01-47AB-A779-5AD46CDC3319}" authorId="{83A051AE-5E64-0A8C-0480-6D1089F36E82}" created="2023-12-27T03:06:11.290">
    <pc:sldMkLst xmlns:pc="http://schemas.microsoft.com/office/powerpoint/2013/main/command">
      <pc:docMk/>
      <pc:sldMk cId="1117273752" sldId="315"/>
    </pc:sldMkLst>
    <p188:txBody>
      <a:bodyPr/>
      <a:lstStyle/>
      <a:p>
        <a:r>
          <a:rPr lang="en-GB"/>
          <a:t>Adam Optimizer:
It adapts the learning rates for each parameter individually, providing faster convergence and better performance on non-stationary problems.</a:t>
        </a:r>
      </a:p>
    </p188:txBody>
  </p188:cm>
  <p188:cm id="{E2167DEB-89F3-445F-94B0-284172AC4733}" authorId="{83A051AE-5E64-0A8C-0480-6D1089F36E82}" created="2023-12-27T03:06:38.432">
    <pc:sldMkLst xmlns:pc="http://schemas.microsoft.com/office/powerpoint/2013/main/command">
      <pc:docMk/>
      <pc:sldMk cId="1117273752" sldId="315"/>
    </pc:sldMkLst>
    <p188:txBody>
      <a:bodyPr/>
      <a:lstStyle/>
      <a:p>
        <a:r>
          <a:rPr lang="en-GB"/>
          <a:t>Categorical Crossentropy is a loss function commonly used for multi-class classification problems. It measures the dissimilarity between the predicted probability distribution and the true distribution (one-hot encoded labels). The goal during training is to minimize this loss, making the predicted probabilities close to the ground truth.</a:t>
        </a:r>
      </a:p>
    </p188:txBody>
  </p188:cm>
</p188:cmLst>
</file>

<file path=ppt/comments/modernComment_146_C4BAA2DC.xml><?xml version="1.0" encoding="utf-8"?>
<p188:cmLst xmlns:a="http://schemas.openxmlformats.org/drawingml/2006/main" xmlns:r="http://schemas.openxmlformats.org/officeDocument/2006/relationships" xmlns:p188="http://schemas.microsoft.com/office/powerpoint/2018/8/main">
  <p188:cm id="{F7EC6246-F1AB-44D5-9BA4-132DB58119E3}" authorId="{83A051AE-5E64-0A8C-0480-6D1089F36E82}" created="2023-12-27T03:07:27.355">
    <pc:sldMkLst xmlns:pc="http://schemas.microsoft.com/office/powerpoint/2013/main/command">
      <pc:docMk/>
      <pc:sldMk cId="3300565724" sldId="326"/>
    </pc:sldMkLst>
    <p188:txBody>
      <a:bodyPr/>
      <a:lstStyle/>
      <a:p>
        <a:r>
          <a:rPr lang="en-GB"/>
          <a:t>Negative_log_Likelihood:
It measures the negative log-likelihood of the observed data given the model parameters.</a:t>
        </a:r>
      </a:p>
    </p188:txBody>
  </p188:cm>
</p188:cmLst>
</file>

<file path=ppt/comments/modernComment_147_6BF4924E.xml><?xml version="1.0" encoding="utf-8"?>
<p188:cmLst xmlns:a="http://schemas.openxmlformats.org/drawingml/2006/main" xmlns:r="http://schemas.openxmlformats.org/officeDocument/2006/relationships" xmlns:p188="http://schemas.microsoft.com/office/powerpoint/2018/8/main">
  <p188:cm id="{18DCDB36-5DC5-4085-A14B-2DF750DC7F1F}" authorId="{83A051AE-5E64-0A8C-0480-6D1089F36E82}" created="2023-12-27T03:08:41.684">
    <pc:sldMkLst xmlns:pc="http://schemas.microsoft.com/office/powerpoint/2013/main/command">
      <pc:docMk/>
      <pc:sldMk cId="1811190350" sldId="327"/>
    </pc:sldMkLst>
    <p188:txBody>
      <a:bodyPr/>
      <a:lstStyle/>
      <a:p>
        <a:r>
          <a:rPr lang="en-GB"/>
          <a:t>An epoch is one complete pass through the entire training dataset. During each epoch, the model's parameters are updated based on the optimization algorithm and the training data. The number of epochs is a hyperparameter that determines how many times the model will see the entire training dataset. It is crucial to find the right balance; too few epochs may lead to underfitting, and too many may lead to overfitting.</a:t>
        </a:r>
      </a:p>
    </p188:txBody>
  </p188:cm>
</p188:cmLst>
</file>

<file path=ppt/comments/modernComment_149_9F4588.xml><?xml version="1.0" encoding="utf-8"?>
<p188:cmLst xmlns:a="http://schemas.openxmlformats.org/drawingml/2006/main" xmlns:r="http://schemas.openxmlformats.org/officeDocument/2006/relationships" xmlns:p188="http://schemas.microsoft.com/office/powerpoint/2018/8/main">
  <p188:cm id="{D8A17250-29A9-4F7E-A88D-D9D59942B050}" authorId="{83A051AE-5E64-0A8C-0480-6D1089F36E82}" created="2023-12-27T03:08:01.652">
    <pc:sldMkLst xmlns:pc="http://schemas.microsoft.com/office/powerpoint/2013/main/command">
      <pc:docMk/>
      <pc:sldMk cId="10438024" sldId="329"/>
    </pc:sldMkLst>
    <p188:txBody>
      <a:bodyPr/>
      <a:lstStyle/>
      <a:p>
        <a:r>
          <a:rPr lang="en-GB"/>
          <a:t>It makes predictions 300 times to capture the uncertainty in the predictions and visualizes the prediction intervals.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75d534253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75d534253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983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610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471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1658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748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4694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04f468eb89_1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04f468eb89_1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223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6441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0394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740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592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08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987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269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051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910c9cffe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910c9cffe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910c9cffe2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910c9cffe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910c9cffe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910c9cffe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a:extLst>
            <a:ext uri="{FF2B5EF4-FFF2-40B4-BE49-F238E27FC236}">
              <a16:creationId xmlns:a16="http://schemas.microsoft.com/office/drawing/2014/main" id="{0AC4A541-66D8-DFDD-2D2A-A0027124B1DC}"/>
            </a:ext>
          </a:extLst>
        </p:cNvPr>
        <p:cNvGrpSpPr/>
        <p:nvPr/>
      </p:nvGrpSpPr>
      <p:grpSpPr>
        <a:xfrm>
          <a:off x="0" y="0"/>
          <a:ext cx="0" cy="0"/>
          <a:chOff x="0" y="0"/>
          <a:chExt cx="0" cy="0"/>
        </a:xfrm>
      </p:grpSpPr>
      <p:sp>
        <p:nvSpPr>
          <p:cNvPr id="336" name="Google Shape;336;g1910c9cffe2_0_1:notes">
            <a:extLst>
              <a:ext uri="{FF2B5EF4-FFF2-40B4-BE49-F238E27FC236}">
                <a16:creationId xmlns:a16="http://schemas.microsoft.com/office/drawing/2014/main" id="{F4C6C2C9-7C51-AF8A-BF8A-AF3EB7915C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910c9cffe2_0_1:notes">
            <a:extLst>
              <a:ext uri="{FF2B5EF4-FFF2-40B4-BE49-F238E27FC236}">
                <a16:creationId xmlns:a16="http://schemas.microsoft.com/office/drawing/2014/main" id="{09E415BF-5A21-EA7D-F0CE-38D4D40F6A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535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a:extLst>
            <a:ext uri="{FF2B5EF4-FFF2-40B4-BE49-F238E27FC236}">
              <a16:creationId xmlns:a16="http://schemas.microsoft.com/office/drawing/2014/main" id="{41575559-FF2B-33B3-3CD9-84393991A536}"/>
            </a:ext>
          </a:extLst>
        </p:cNvPr>
        <p:cNvGrpSpPr/>
        <p:nvPr/>
      </p:nvGrpSpPr>
      <p:grpSpPr>
        <a:xfrm>
          <a:off x="0" y="0"/>
          <a:ext cx="0" cy="0"/>
          <a:chOff x="0" y="0"/>
          <a:chExt cx="0" cy="0"/>
        </a:xfrm>
      </p:grpSpPr>
      <p:sp>
        <p:nvSpPr>
          <p:cNvPr id="336" name="Google Shape;336;g1910c9cffe2_0_1:notes">
            <a:extLst>
              <a:ext uri="{FF2B5EF4-FFF2-40B4-BE49-F238E27FC236}">
                <a16:creationId xmlns:a16="http://schemas.microsoft.com/office/drawing/2014/main" id="{0D04642F-FFA0-38EE-9810-B4E84E621A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910c9cffe2_0_1:notes">
            <a:extLst>
              <a:ext uri="{FF2B5EF4-FFF2-40B4-BE49-F238E27FC236}">
                <a16:creationId xmlns:a16="http://schemas.microsoft.com/office/drawing/2014/main" id="{9CEC8808-768F-44A6-069B-D70AC69167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080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a:extLst>
            <a:ext uri="{FF2B5EF4-FFF2-40B4-BE49-F238E27FC236}">
              <a16:creationId xmlns:a16="http://schemas.microsoft.com/office/drawing/2014/main" id="{23EC6DB7-211A-ECA7-EE29-3D93552BB302}"/>
            </a:ext>
          </a:extLst>
        </p:cNvPr>
        <p:cNvGrpSpPr/>
        <p:nvPr/>
      </p:nvGrpSpPr>
      <p:grpSpPr>
        <a:xfrm>
          <a:off x="0" y="0"/>
          <a:ext cx="0" cy="0"/>
          <a:chOff x="0" y="0"/>
          <a:chExt cx="0" cy="0"/>
        </a:xfrm>
      </p:grpSpPr>
      <p:sp>
        <p:nvSpPr>
          <p:cNvPr id="519" name="Google Shape;519;g51b1a71d38_3_0:notes">
            <a:extLst>
              <a:ext uri="{FF2B5EF4-FFF2-40B4-BE49-F238E27FC236}">
                <a16:creationId xmlns:a16="http://schemas.microsoft.com/office/drawing/2014/main" id="{47BF0FD4-D605-440E-D5D4-9B3F9B6D11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1b1a71d38_3_0:notes">
            <a:extLst>
              <a:ext uri="{FF2B5EF4-FFF2-40B4-BE49-F238E27FC236}">
                <a16:creationId xmlns:a16="http://schemas.microsoft.com/office/drawing/2014/main" id="{A775BECC-4B5F-9156-8C94-A783EB6E90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510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910c9cffe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910c9cffe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9299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457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6366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80675" y="1687650"/>
            <a:ext cx="6350100" cy="1431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080675" y="3183000"/>
            <a:ext cx="63501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0"/>
            <a:ext cx="1721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8680750" y="-35700"/>
            <a:ext cx="0" cy="52149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0"/>
        <p:cNvGrpSpPr/>
        <p:nvPr/>
      </p:nvGrpSpPr>
      <p:grpSpPr>
        <a:xfrm>
          <a:off x="0" y="0"/>
          <a:ext cx="0" cy="0"/>
          <a:chOff x="0" y="0"/>
          <a:chExt cx="0" cy="0"/>
        </a:xfrm>
      </p:grpSpPr>
      <p:sp>
        <p:nvSpPr>
          <p:cNvPr id="71" name="Google Shape;71;p11"/>
          <p:cNvSpPr txBox="1">
            <a:spLocks noGrp="1"/>
          </p:cNvSpPr>
          <p:nvPr>
            <p:ph type="title" hasCustomPrompt="1"/>
          </p:nvPr>
        </p:nvSpPr>
        <p:spPr>
          <a:xfrm>
            <a:off x="3091725" y="1412738"/>
            <a:ext cx="5339100" cy="1089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2" name="Google Shape;72;p11"/>
          <p:cNvSpPr txBox="1">
            <a:spLocks noGrp="1"/>
          </p:cNvSpPr>
          <p:nvPr>
            <p:ph type="subTitle" idx="1"/>
          </p:nvPr>
        </p:nvSpPr>
        <p:spPr>
          <a:xfrm>
            <a:off x="3091725" y="3233663"/>
            <a:ext cx="53391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73" name="Google Shape;73;p11"/>
          <p:cNvSpPr/>
          <p:nvPr/>
        </p:nvSpPr>
        <p:spPr>
          <a:xfrm>
            <a:off x="0" y="0"/>
            <a:ext cx="266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 name="Google Shape;74;p11"/>
          <p:cNvCxnSpPr/>
          <p:nvPr/>
        </p:nvCxnSpPr>
        <p:spPr>
          <a:xfrm>
            <a:off x="8820525" y="-35700"/>
            <a:ext cx="0" cy="52149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6"/>
        <p:cNvGrpSpPr/>
        <p:nvPr/>
      </p:nvGrpSpPr>
      <p:grpSpPr>
        <a:xfrm>
          <a:off x="0" y="0"/>
          <a:ext cx="0" cy="0"/>
          <a:chOff x="0" y="0"/>
          <a:chExt cx="0" cy="0"/>
        </a:xfrm>
      </p:grpSpPr>
      <p:sp>
        <p:nvSpPr>
          <p:cNvPr id="77" name="Google Shape;77;p13"/>
          <p:cNvSpPr/>
          <p:nvPr/>
        </p:nvSpPr>
        <p:spPr>
          <a:xfrm>
            <a:off x="0" y="0"/>
            <a:ext cx="40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 name="Google Shape;78;p13"/>
          <p:cNvCxnSpPr/>
          <p:nvPr/>
        </p:nvCxnSpPr>
        <p:spPr>
          <a:xfrm>
            <a:off x="8430775" y="-35700"/>
            <a:ext cx="0" cy="5214900"/>
          </a:xfrm>
          <a:prstGeom prst="straightConnector1">
            <a:avLst/>
          </a:prstGeom>
          <a:noFill/>
          <a:ln w="9525" cap="flat" cmpd="sng">
            <a:solidFill>
              <a:schemeClr val="lt2"/>
            </a:solidFill>
            <a:prstDash val="solid"/>
            <a:round/>
            <a:headEnd type="none" w="med" len="med"/>
            <a:tailEnd type="none" w="med" len="med"/>
          </a:ln>
        </p:spPr>
      </p:cxnSp>
      <p:sp>
        <p:nvSpPr>
          <p:cNvPr id="79" name="Google Shape;7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 name="Google Shape;80;p13"/>
          <p:cNvSpPr txBox="1">
            <a:spLocks noGrp="1"/>
          </p:cNvSpPr>
          <p:nvPr>
            <p:ph type="title" idx="2" hasCustomPrompt="1"/>
          </p:nvPr>
        </p:nvSpPr>
        <p:spPr>
          <a:xfrm>
            <a:off x="720000" y="1579950"/>
            <a:ext cx="765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3" hasCustomPrompt="1"/>
          </p:nvPr>
        </p:nvSpPr>
        <p:spPr>
          <a:xfrm>
            <a:off x="720000" y="2914288"/>
            <a:ext cx="765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4" hasCustomPrompt="1"/>
          </p:nvPr>
        </p:nvSpPr>
        <p:spPr>
          <a:xfrm>
            <a:off x="3371772" y="1579950"/>
            <a:ext cx="765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5" hasCustomPrompt="1"/>
          </p:nvPr>
        </p:nvSpPr>
        <p:spPr>
          <a:xfrm>
            <a:off x="3371772" y="2914288"/>
            <a:ext cx="765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6" hasCustomPrompt="1"/>
          </p:nvPr>
        </p:nvSpPr>
        <p:spPr>
          <a:xfrm>
            <a:off x="6023544" y="1579950"/>
            <a:ext cx="765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title" idx="7" hasCustomPrompt="1"/>
          </p:nvPr>
        </p:nvSpPr>
        <p:spPr>
          <a:xfrm>
            <a:off x="6023544" y="2914288"/>
            <a:ext cx="765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1"/>
          </p:nvPr>
        </p:nvSpPr>
        <p:spPr>
          <a:xfrm>
            <a:off x="720000" y="1978648"/>
            <a:ext cx="2400600" cy="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87" name="Google Shape;87;p13"/>
          <p:cNvSpPr txBox="1">
            <a:spLocks noGrp="1"/>
          </p:cNvSpPr>
          <p:nvPr>
            <p:ph type="subTitle" idx="8"/>
          </p:nvPr>
        </p:nvSpPr>
        <p:spPr>
          <a:xfrm>
            <a:off x="3371774" y="1978648"/>
            <a:ext cx="2400600" cy="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88" name="Google Shape;88;p13"/>
          <p:cNvSpPr txBox="1">
            <a:spLocks noGrp="1"/>
          </p:cNvSpPr>
          <p:nvPr>
            <p:ph type="subTitle" idx="9"/>
          </p:nvPr>
        </p:nvSpPr>
        <p:spPr>
          <a:xfrm>
            <a:off x="6023548" y="1978648"/>
            <a:ext cx="2400600" cy="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89" name="Google Shape;89;p13"/>
          <p:cNvSpPr txBox="1">
            <a:spLocks noGrp="1"/>
          </p:cNvSpPr>
          <p:nvPr>
            <p:ph type="subTitle" idx="13"/>
          </p:nvPr>
        </p:nvSpPr>
        <p:spPr>
          <a:xfrm>
            <a:off x="720000" y="3313049"/>
            <a:ext cx="2400600" cy="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90" name="Google Shape;90;p13"/>
          <p:cNvSpPr txBox="1">
            <a:spLocks noGrp="1"/>
          </p:cNvSpPr>
          <p:nvPr>
            <p:ph type="subTitle" idx="14"/>
          </p:nvPr>
        </p:nvSpPr>
        <p:spPr>
          <a:xfrm>
            <a:off x="3371774" y="3313049"/>
            <a:ext cx="2400600" cy="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91" name="Google Shape;91;p13"/>
          <p:cNvSpPr txBox="1">
            <a:spLocks noGrp="1"/>
          </p:cNvSpPr>
          <p:nvPr>
            <p:ph type="subTitle" idx="15"/>
          </p:nvPr>
        </p:nvSpPr>
        <p:spPr>
          <a:xfrm>
            <a:off x="6023548" y="3313049"/>
            <a:ext cx="2400600" cy="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grpSp>
        <p:nvGrpSpPr>
          <p:cNvPr id="92" name="Google Shape;92;p13"/>
          <p:cNvGrpSpPr/>
          <p:nvPr/>
        </p:nvGrpSpPr>
        <p:grpSpPr>
          <a:xfrm>
            <a:off x="720000" y="4854300"/>
            <a:ext cx="8536500" cy="0"/>
            <a:chOff x="2220050" y="1547100"/>
            <a:chExt cx="8536500" cy="0"/>
          </a:xfrm>
        </p:grpSpPr>
        <p:cxnSp>
          <p:nvCxnSpPr>
            <p:cNvPr id="93" name="Google Shape;93;p13"/>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94" name="Google Shape;94;p13"/>
            <p:cNvCxnSpPr/>
            <p:nvPr/>
          </p:nvCxnSpPr>
          <p:spPr>
            <a:xfrm>
              <a:off x="2684450" y="1547100"/>
              <a:ext cx="80721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5"/>
        <p:cNvGrpSpPr/>
        <p:nvPr/>
      </p:nvGrpSpPr>
      <p:grpSpPr>
        <a:xfrm>
          <a:off x="0" y="0"/>
          <a:ext cx="0" cy="0"/>
          <a:chOff x="0" y="0"/>
          <a:chExt cx="0" cy="0"/>
        </a:xfrm>
      </p:grpSpPr>
      <p:sp>
        <p:nvSpPr>
          <p:cNvPr id="96" name="Google Shape;96;p14"/>
          <p:cNvSpPr/>
          <p:nvPr/>
        </p:nvSpPr>
        <p:spPr>
          <a:xfrm>
            <a:off x="0" y="0"/>
            <a:ext cx="40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98" name="Google Shape;98;p14"/>
          <p:cNvCxnSpPr/>
          <p:nvPr/>
        </p:nvCxnSpPr>
        <p:spPr>
          <a:xfrm>
            <a:off x="8783850"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99" name="Google Shape;99;p14"/>
          <p:cNvGrpSpPr/>
          <p:nvPr/>
        </p:nvGrpSpPr>
        <p:grpSpPr>
          <a:xfrm>
            <a:off x="1501085" y="4854300"/>
            <a:ext cx="7698000" cy="0"/>
            <a:chOff x="2220050" y="1547100"/>
            <a:chExt cx="7698000" cy="0"/>
          </a:xfrm>
        </p:grpSpPr>
        <p:cxnSp>
          <p:nvCxnSpPr>
            <p:cNvPr id="100" name="Google Shape;100;p14"/>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01" name="Google Shape;101;p14"/>
            <p:cNvCxnSpPr/>
            <p:nvPr/>
          </p:nvCxnSpPr>
          <p:spPr>
            <a:xfrm>
              <a:off x="2684450" y="1547100"/>
              <a:ext cx="72336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02"/>
        <p:cNvGrpSpPr/>
        <p:nvPr/>
      </p:nvGrpSpPr>
      <p:grpSpPr>
        <a:xfrm>
          <a:off x="0" y="0"/>
          <a:ext cx="0" cy="0"/>
          <a:chOff x="0" y="0"/>
          <a:chExt cx="0" cy="0"/>
        </a:xfrm>
      </p:grpSpPr>
      <p:sp>
        <p:nvSpPr>
          <p:cNvPr id="103" name="Google Shape;103;p15"/>
          <p:cNvSpPr>
            <a:spLocks noGrp="1"/>
          </p:cNvSpPr>
          <p:nvPr>
            <p:ph type="pic" idx="2"/>
          </p:nvPr>
        </p:nvSpPr>
        <p:spPr>
          <a:xfrm>
            <a:off x="1377525" y="0"/>
            <a:ext cx="3802500" cy="3033900"/>
          </a:xfrm>
          <a:prstGeom prst="rect">
            <a:avLst/>
          </a:prstGeom>
          <a:noFill/>
          <a:ln>
            <a:noFill/>
          </a:ln>
        </p:spPr>
      </p:sp>
      <p:sp>
        <p:nvSpPr>
          <p:cNvPr id="104" name="Google Shape;104;p15"/>
          <p:cNvSpPr>
            <a:spLocks noGrp="1"/>
          </p:cNvSpPr>
          <p:nvPr>
            <p:ph type="pic" idx="3"/>
          </p:nvPr>
        </p:nvSpPr>
        <p:spPr>
          <a:xfrm>
            <a:off x="5516825" y="-23825"/>
            <a:ext cx="3643800" cy="5167200"/>
          </a:xfrm>
          <a:prstGeom prst="rect">
            <a:avLst/>
          </a:prstGeom>
          <a:noFill/>
          <a:ln>
            <a:noFill/>
          </a:ln>
        </p:spPr>
      </p:sp>
      <p:sp>
        <p:nvSpPr>
          <p:cNvPr id="105" name="Google Shape;105;p15"/>
          <p:cNvSpPr/>
          <p:nvPr/>
        </p:nvSpPr>
        <p:spPr>
          <a:xfrm>
            <a:off x="0" y="0"/>
            <a:ext cx="104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5"/>
          <p:cNvCxnSpPr/>
          <p:nvPr/>
        </p:nvCxnSpPr>
        <p:spPr>
          <a:xfrm>
            <a:off x="8805525" y="-35700"/>
            <a:ext cx="0" cy="5214900"/>
          </a:xfrm>
          <a:prstGeom prst="straightConnector1">
            <a:avLst/>
          </a:prstGeom>
          <a:noFill/>
          <a:ln w="9525" cap="flat" cmpd="sng">
            <a:solidFill>
              <a:schemeClr val="lt2"/>
            </a:solidFill>
            <a:prstDash val="solid"/>
            <a:round/>
            <a:headEnd type="none" w="med" len="med"/>
            <a:tailEnd type="none" w="med" len="med"/>
          </a:ln>
        </p:spPr>
      </p:cxnSp>
      <p:sp>
        <p:nvSpPr>
          <p:cNvPr id="107" name="Google Shape;107;p15"/>
          <p:cNvSpPr txBox="1">
            <a:spLocks noGrp="1"/>
          </p:cNvSpPr>
          <p:nvPr>
            <p:ph type="title"/>
          </p:nvPr>
        </p:nvSpPr>
        <p:spPr>
          <a:xfrm>
            <a:off x="1377513" y="3108350"/>
            <a:ext cx="3802500" cy="6288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15"/>
          <p:cNvSpPr txBox="1">
            <a:spLocks noGrp="1"/>
          </p:cNvSpPr>
          <p:nvPr>
            <p:ph type="subTitle" idx="1"/>
          </p:nvPr>
        </p:nvSpPr>
        <p:spPr>
          <a:xfrm>
            <a:off x="1377513" y="3679400"/>
            <a:ext cx="3802500" cy="92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6071025" y="539500"/>
            <a:ext cx="2359800" cy="1146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 name="Google Shape;111;p16"/>
          <p:cNvSpPr txBox="1">
            <a:spLocks noGrp="1"/>
          </p:cNvSpPr>
          <p:nvPr>
            <p:ph type="subTitle" idx="1"/>
          </p:nvPr>
        </p:nvSpPr>
        <p:spPr>
          <a:xfrm>
            <a:off x="6071025" y="1570750"/>
            <a:ext cx="2359800" cy="102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12" name="Google Shape;112;p16"/>
          <p:cNvSpPr>
            <a:spLocks noGrp="1"/>
          </p:cNvSpPr>
          <p:nvPr>
            <p:ph type="pic" idx="2"/>
          </p:nvPr>
        </p:nvSpPr>
        <p:spPr>
          <a:xfrm>
            <a:off x="0" y="0"/>
            <a:ext cx="3428100" cy="5143500"/>
          </a:xfrm>
          <a:prstGeom prst="rect">
            <a:avLst/>
          </a:prstGeom>
          <a:noFill/>
          <a:ln>
            <a:noFill/>
          </a:ln>
        </p:spPr>
      </p:sp>
      <p:sp>
        <p:nvSpPr>
          <p:cNvPr id="113" name="Google Shape;113;p16"/>
          <p:cNvSpPr>
            <a:spLocks noGrp="1"/>
          </p:cNvSpPr>
          <p:nvPr>
            <p:ph type="pic" idx="3"/>
          </p:nvPr>
        </p:nvSpPr>
        <p:spPr>
          <a:xfrm>
            <a:off x="3690500" y="3066625"/>
            <a:ext cx="4705500" cy="2076900"/>
          </a:xfrm>
          <a:prstGeom prst="rect">
            <a:avLst/>
          </a:prstGeom>
          <a:noFill/>
          <a:ln>
            <a:noFill/>
          </a:ln>
        </p:spPr>
      </p:sp>
      <p:sp>
        <p:nvSpPr>
          <p:cNvPr id="114" name="Google Shape;114;p16"/>
          <p:cNvSpPr>
            <a:spLocks noGrp="1"/>
          </p:cNvSpPr>
          <p:nvPr>
            <p:ph type="pic" idx="4"/>
          </p:nvPr>
        </p:nvSpPr>
        <p:spPr>
          <a:xfrm>
            <a:off x="3690375" y="0"/>
            <a:ext cx="2285700" cy="2826300"/>
          </a:xfrm>
          <a:prstGeom prst="rect">
            <a:avLst/>
          </a:prstGeom>
          <a:noFill/>
          <a:ln>
            <a:noFill/>
          </a:ln>
        </p:spPr>
      </p:sp>
      <p:sp>
        <p:nvSpPr>
          <p:cNvPr id="115" name="Google Shape;115;p16"/>
          <p:cNvSpPr/>
          <p:nvPr/>
        </p:nvSpPr>
        <p:spPr>
          <a:xfrm>
            <a:off x="8947250" y="0"/>
            <a:ext cx="196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6"/>
          <p:cNvCxnSpPr/>
          <p:nvPr/>
        </p:nvCxnSpPr>
        <p:spPr>
          <a:xfrm>
            <a:off x="414894" y="-35700"/>
            <a:ext cx="0" cy="52149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0_1">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713250" y="445025"/>
            <a:ext cx="4635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9" name="Google Shape;119;p17"/>
          <p:cNvSpPr txBox="1">
            <a:spLocks noGrp="1"/>
          </p:cNvSpPr>
          <p:nvPr>
            <p:ph type="body" idx="1"/>
          </p:nvPr>
        </p:nvSpPr>
        <p:spPr>
          <a:xfrm>
            <a:off x="713250" y="1257575"/>
            <a:ext cx="7717500" cy="2759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120" name="Google Shape;120;p17"/>
          <p:cNvSpPr/>
          <p:nvPr/>
        </p:nvSpPr>
        <p:spPr>
          <a:xfrm>
            <a:off x="0" y="0"/>
            <a:ext cx="590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 name="Google Shape;121;p17"/>
          <p:cNvCxnSpPr/>
          <p:nvPr/>
        </p:nvCxnSpPr>
        <p:spPr>
          <a:xfrm>
            <a:off x="8735575"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122" name="Google Shape;122;p17"/>
          <p:cNvGrpSpPr/>
          <p:nvPr/>
        </p:nvGrpSpPr>
        <p:grpSpPr>
          <a:xfrm>
            <a:off x="3886675" y="4976075"/>
            <a:ext cx="5341800" cy="0"/>
            <a:chOff x="2220050" y="1547100"/>
            <a:chExt cx="5341800" cy="0"/>
          </a:xfrm>
        </p:grpSpPr>
        <p:cxnSp>
          <p:nvCxnSpPr>
            <p:cNvPr id="123" name="Google Shape;123;p17"/>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24" name="Google Shape;124;p17"/>
            <p:cNvCxnSpPr/>
            <p:nvPr/>
          </p:nvCxnSpPr>
          <p:spPr>
            <a:xfrm>
              <a:off x="2684450" y="1547100"/>
              <a:ext cx="48774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10_1_1">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7" name="Google Shape;127;p18"/>
          <p:cNvSpPr txBox="1">
            <a:spLocks noGrp="1"/>
          </p:cNvSpPr>
          <p:nvPr>
            <p:ph type="body" idx="1"/>
          </p:nvPr>
        </p:nvSpPr>
        <p:spPr>
          <a:xfrm>
            <a:off x="713250" y="1017725"/>
            <a:ext cx="7717500" cy="378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128" name="Google Shape;128;p18"/>
          <p:cNvSpPr/>
          <p:nvPr/>
        </p:nvSpPr>
        <p:spPr>
          <a:xfrm>
            <a:off x="0" y="0"/>
            <a:ext cx="187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8"/>
          <p:cNvCxnSpPr/>
          <p:nvPr/>
        </p:nvCxnSpPr>
        <p:spPr>
          <a:xfrm>
            <a:off x="8267125"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130" name="Google Shape;130;p18"/>
          <p:cNvGrpSpPr/>
          <p:nvPr/>
        </p:nvGrpSpPr>
        <p:grpSpPr>
          <a:xfrm>
            <a:off x="448300" y="4854275"/>
            <a:ext cx="8817600" cy="0"/>
            <a:chOff x="2220050" y="1547100"/>
            <a:chExt cx="8817600" cy="0"/>
          </a:xfrm>
        </p:grpSpPr>
        <p:cxnSp>
          <p:nvCxnSpPr>
            <p:cNvPr id="131" name="Google Shape;131;p18"/>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32" name="Google Shape;132;p18"/>
            <p:cNvCxnSpPr/>
            <p:nvPr/>
          </p:nvCxnSpPr>
          <p:spPr>
            <a:xfrm>
              <a:off x="2684450" y="1547100"/>
              <a:ext cx="83532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33"/>
        <p:cNvGrpSpPr/>
        <p:nvPr/>
      </p:nvGrpSpPr>
      <p:grpSpPr>
        <a:xfrm>
          <a:off x="0" y="0"/>
          <a:ext cx="0" cy="0"/>
          <a:chOff x="0" y="0"/>
          <a:chExt cx="0" cy="0"/>
        </a:xfrm>
      </p:grpSpPr>
      <p:sp>
        <p:nvSpPr>
          <p:cNvPr id="134" name="Google Shape;134;p19"/>
          <p:cNvSpPr/>
          <p:nvPr/>
        </p:nvSpPr>
        <p:spPr>
          <a:xfrm>
            <a:off x="0" y="0"/>
            <a:ext cx="1686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135;p19"/>
          <p:cNvCxnSpPr/>
          <p:nvPr/>
        </p:nvCxnSpPr>
        <p:spPr>
          <a:xfrm>
            <a:off x="8909350" y="-35700"/>
            <a:ext cx="0" cy="5214900"/>
          </a:xfrm>
          <a:prstGeom prst="straightConnector1">
            <a:avLst/>
          </a:prstGeom>
          <a:noFill/>
          <a:ln w="9525" cap="flat" cmpd="sng">
            <a:solidFill>
              <a:schemeClr val="lt2"/>
            </a:solidFill>
            <a:prstDash val="solid"/>
            <a:round/>
            <a:headEnd type="none" w="med" len="med"/>
            <a:tailEnd type="none" w="med" len="med"/>
          </a:ln>
        </p:spPr>
      </p:cxnSp>
      <p:sp>
        <p:nvSpPr>
          <p:cNvPr id="136" name="Google Shape;13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7" name="Google Shape;137;p19"/>
          <p:cNvSpPr txBox="1">
            <a:spLocks noGrp="1"/>
          </p:cNvSpPr>
          <p:nvPr>
            <p:ph type="subTitle" idx="1"/>
          </p:nvPr>
        </p:nvSpPr>
        <p:spPr>
          <a:xfrm>
            <a:off x="720000" y="2275025"/>
            <a:ext cx="2531100" cy="123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38" name="Google Shape;138;p19"/>
          <p:cNvSpPr txBox="1">
            <a:spLocks noGrp="1"/>
          </p:cNvSpPr>
          <p:nvPr>
            <p:ph type="subTitle" idx="2"/>
          </p:nvPr>
        </p:nvSpPr>
        <p:spPr>
          <a:xfrm>
            <a:off x="3306477" y="2275025"/>
            <a:ext cx="2531100" cy="123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39" name="Google Shape;139;p19"/>
          <p:cNvSpPr txBox="1">
            <a:spLocks noGrp="1"/>
          </p:cNvSpPr>
          <p:nvPr>
            <p:ph type="subTitle" idx="3"/>
          </p:nvPr>
        </p:nvSpPr>
        <p:spPr>
          <a:xfrm>
            <a:off x="5892953" y="2275026"/>
            <a:ext cx="2531100" cy="123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0" name="Google Shape;140;p19"/>
          <p:cNvSpPr txBox="1">
            <a:spLocks noGrp="1"/>
          </p:cNvSpPr>
          <p:nvPr>
            <p:ph type="subTitle" idx="4"/>
          </p:nvPr>
        </p:nvSpPr>
        <p:spPr>
          <a:xfrm>
            <a:off x="720000" y="1450250"/>
            <a:ext cx="2531100" cy="80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1" name="Google Shape;141;p19"/>
          <p:cNvSpPr txBox="1">
            <a:spLocks noGrp="1"/>
          </p:cNvSpPr>
          <p:nvPr>
            <p:ph type="subTitle" idx="5"/>
          </p:nvPr>
        </p:nvSpPr>
        <p:spPr>
          <a:xfrm>
            <a:off x="3306484" y="1450250"/>
            <a:ext cx="2531100" cy="80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2" name="Google Shape;142;p19"/>
          <p:cNvSpPr txBox="1">
            <a:spLocks noGrp="1"/>
          </p:cNvSpPr>
          <p:nvPr>
            <p:ph type="subTitle" idx="6"/>
          </p:nvPr>
        </p:nvSpPr>
        <p:spPr>
          <a:xfrm>
            <a:off x="5892959" y="1450250"/>
            <a:ext cx="2531100" cy="80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5" name="Google Shape;145;p20"/>
          <p:cNvSpPr txBox="1">
            <a:spLocks noGrp="1"/>
          </p:cNvSpPr>
          <p:nvPr>
            <p:ph type="subTitle" idx="1"/>
          </p:nvPr>
        </p:nvSpPr>
        <p:spPr>
          <a:xfrm>
            <a:off x="726701" y="1701834"/>
            <a:ext cx="3649500" cy="10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6" name="Google Shape;146;p20"/>
          <p:cNvSpPr txBox="1">
            <a:spLocks noGrp="1"/>
          </p:cNvSpPr>
          <p:nvPr>
            <p:ph type="subTitle" idx="2"/>
          </p:nvPr>
        </p:nvSpPr>
        <p:spPr>
          <a:xfrm>
            <a:off x="4781130" y="1701834"/>
            <a:ext cx="3649500" cy="10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7" name="Google Shape;147;p20"/>
          <p:cNvSpPr txBox="1">
            <a:spLocks noGrp="1"/>
          </p:cNvSpPr>
          <p:nvPr>
            <p:ph type="subTitle" idx="3"/>
          </p:nvPr>
        </p:nvSpPr>
        <p:spPr>
          <a:xfrm>
            <a:off x="726701" y="3390025"/>
            <a:ext cx="3649500" cy="10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8" name="Google Shape;148;p20"/>
          <p:cNvSpPr txBox="1">
            <a:spLocks noGrp="1"/>
          </p:cNvSpPr>
          <p:nvPr>
            <p:ph type="subTitle" idx="4"/>
          </p:nvPr>
        </p:nvSpPr>
        <p:spPr>
          <a:xfrm>
            <a:off x="4781129" y="3390023"/>
            <a:ext cx="3649500" cy="10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9" name="Google Shape;149;p20"/>
          <p:cNvSpPr txBox="1">
            <a:spLocks noGrp="1"/>
          </p:cNvSpPr>
          <p:nvPr>
            <p:ph type="subTitle" idx="5"/>
          </p:nvPr>
        </p:nvSpPr>
        <p:spPr>
          <a:xfrm>
            <a:off x="726700" y="1321075"/>
            <a:ext cx="3649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50" name="Google Shape;150;p20"/>
          <p:cNvSpPr txBox="1">
            <a:spLocks noGrp="1"/>
          </p:cNvSpPr>
          <p:nvPr>
            <p:ph type="subTitle" idx="6"/>
          </p:nvPr>
        </p:nvSpPr>
        <p:spPr>
          <a:xfrm>
            <a:off x="726700" y="3009341"/>
            <a:ext cx="3649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51" name="Google Shape;151;p20"/>
          <p:cNvSpPr txBox="1">
            <a:spLocks noGrp="1"/>
          </p:cNvSpPr>
          <p:nvPr>
            <p:ph type="subTitle" idx="7"/>
          </p:nvPr>
        </p:nvSpPr>
        <p:spPr>
          <a:xfrm>
            <a:off x="4781096" y="1321075"/>
            <a:ext cx="3649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52" name="Google Shape;152;p20"/>
          <p:cNvSpPr txBox="1">
            <a:spLocks noGrp="1"/>
          </p:cNvSpPr>
          <p:nvPr>
            <p:ph type="subTitle" idx="8"/>
          </p:nvPr>
        </p:nvSpPr>
        <p:spPr>
          <a:xfrm>
            <a:off x="4781097" y="3009334"/>
            <a:ext cx="3649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53" name="Google Shape;153;p20"/>
          <p:cNvSpPr/>
          <p:nvPr/>
        </p:nvSpPr>
        <p:spPr>
          <a:xfrm>
            <a:off x="0" y="0"/>
            <a:ext cx="449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 name="Google Shape;154;p20"/>
          <p:cNvCxnSpPr/>
          <p:nvPr/>
        </p:nvCxnSpPr>
        <p:spPr>
          <a:xfrm>
            <a:off x="8576925"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155" name="Google Shape;155;p20"/>
          <p:cNvGrpSpPr/>
          <p:nvPr/>
        </p:nvGrpSpPr>
        <p:grpSpPr>
          <a:xfrm>
            <a:off x="2819875" y="4823675"/>
            <a:ext cx="6333600" cy="0"/>
            <a:chOff x="2220050" y="1547100"/>
            <a:chExt cx="6333600" cy="0"/>
          </a:xfrm>
        </p:grpSpPr>
        <p:cxnSp>
          <p:nvCxnSpPr>
            <p:cNvPr id="156" name="Google Shape;156;p20"/>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57" name="Google Shape;157;p20"/>
            <p:cNvCxnSpPr/>
            <p:nvPr/>
          </p:nvCxnSpPr>
          <p:spPr>
            <a:xfrm>
              <a:off x="2684450" y="1547100"/>
              <a:ext cx="58692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5911750" y="0"/>
            <a:ext cx="3232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3"/>
          <p:cNvCxnSpPr/>
          <p:nvPr/>
        </p:nvCxnSpPr>
        <p:spPr>
          <a:xfrm>
            <a:off x="712819" y="-35700"/>
            <a:ext cx="0" cy="5214900"/>
          </a:xfrm>
          <a:prstGeom prst="straightConnector1">
            <a:avLst/>
          </a:prstGeom>
          <a:noFill/>
          <a:ln w="9525" cap="flat" cmpd="sng">
            <a:solidFill>
              <a:schemeClr val="lt2"/>
            </a:solidFill>
            <a:prstDash val="solid"/>
            <a:round/>
            <a:headEnd type="none" w="med" len="med"/>
            <a:tailEnd type="none" w="med" len="med"/>
          </a:ln>
        </p:spPr>
      </p:cxnSp>
      <p:sp>
        <p:nvSpPr>
          <p:cNvPr id="16" name="Google Shape;16;p3"/>
          <p:cNvSpPr txBox="1">
            <a:spLocks noGrp="1"/>
          </p:cNvSpPr>
          <p:nvPr>
            <p:ph type="title"/>
          </p:nvPr>
        </p:nvSpPr>
        <p:spPr>
          <a:xfrm>
            <a:off x="1500200" y="2699650"/>
            <a:ext cx="33621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1500200" y="1602050"/>
            <a:ext cx="1288800" cy="841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0" name="Google Shape;160;p21"/>
          <p:cNvSpPr txBox="1">
            <a:spLocks noGrp="1"/>
          </p:cNvSpPr>
          <p:nvPr>
            <p:ph type="subTitle" idx="1"/>
          </p:nvPr>
        </p:nvSpPr>
        <p:spPr>
          <a:xfrm>
            <a:off x="712900" y="1710154"/>
            <a:ext cx="25059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1" name="Google Shape;161;p21"/>
          <p:cNvSpPr txBox="1">
            <a:spLocks noGrp="1"/>
          </p:cNvSpPr>
          <p:nvPr>
            <p:ph type="subTitle" idx="2"/>
          </p:nvPr>
        </p:nvSpPr>
        <p:spPr>
          <a:xfrm>
            <a:off x="3262909" y="1710164"/>
            <a:ext cx="26178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2" name="Google Shape;162;p21"/>
          <p:cNvSpPr txBox="1">
            <a:spLocks noGrp="1"/>
          </p:cNvSpPr>
          <p:nvPr>
            <p:ph type="subTitle" idx="3"/>
          </p:nvPr>
        </p:nvSpPr>
        <p:spPr>
          <a:xfrm>
            <a:off x="712900" y="3539851"/>
            <a:ext cx="25059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3" name="Google Shape;163;p21"/>
          <p:cNvSpPr txBox="1">
            <a:spLocks noGrp="1"/>
          </p:cNvSpPr>
          <p:nvPr>
            <p:ph type="subTitle" idx="4"/>
          </p:nvPr>
        </p:nvSpPr>
        <p:spPr>
          <a:xfrm>
            <a:off x="3262918" y="3539853"/>
            <a:ext cx="26178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4" name="Google Shape;164;p21"/>
          <p:cNvSpPr txBox="1">
            <a:spLocks noGrp="1"/>
          </p:cNvSpPr>
          <p:nvPr>
            <p:ph type="subTitle" idx="5"/>
          </p:nvPr>
        </p:nvSpPr>
        <p:spPr>
          <a:xfrm>
            <a:off x="5924954" y="1710160"/>
            <a:ext cx="25059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5" name="Google Shape;165;p21"/>
          <p:cNvSpPr txBox="1">
            <a:spLocks noGrp="1"/>
          </p:cNvSpPr>
          <p:nvPr>
            <p:ph type="subTitle" idx="6"/>
          </p:nvPr>
        </p:nvSpPr>
        <p:spPr>
          <a:xfrm>
            <a:off x="5924973" y="3539851"/>
            <a:ext cx="25059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6" name="Google Shape;166;p21"/>
          <p:cNvSpPr txBox="1">
            <a:spLocks noGrp="1"/>
          </p:cNvSpPr>
          <p:nvPr>
            <p:ph type="subTitle" idx="7"/>
          </p:nvPr>
        </p:nvSpPr>
        <p:spPr>
          <a:xfrm>
            <a:off x="712900" y="1208575"/>
            <a:ext cx="2505900" cy="49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67" name="Google Shape;167;p21"/>
          <p:cNvSpPr txBox="1">
            <a:spLocks noGrp="1"/>
          </p:cNvSpPr>
          <p:nvPr>
            <p:ph type="subTitle" idx="8"/>
          </p:nvPr>
        </p:nvSpPr>
        <p:spPr>
          <a:xfrm>
            <a:off x="3262908" y="1208575"/>
            <a:ext cx="2615400" cy="49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68" name="Google Shape;168;p21"/>
          <p:cNvSpPr txBox="1">
            <a:spLocks noGrp="1"/>
          </p:cNvSpPr>
          <p:nvPr>
            <p:ph type="subTitle" idx="9"/>
          </p:nvPr>
        </p:nvSpPr>
        <p:spPr>
          <a:xfrm>
            <a:off x="5924951" y="1208575"/>
            <a:ext cx="2503500" cy="49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69" name="Google Shape;169;p21"/>
          <p:cNvSpPr txBox="1">
            <a:spLocks noGrp="1"/>
          </p:cNvSpPr>
          <p:nvPr>
            <p:ph type="subTitle" idx="13"/>
          </p:nvPr>
        </p:nvSpPr>
        <p:spPr>
          <a:xfrm>
            <a:off x="712900" y="3040861"/>
            <a:ext cx="2505900" cy="49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70" name="Google Shape;170;p21"/>
          <p:cNvSpPr txBox="1">
            <a:spLocks noGrp="1"/>
          </p:cNvSpPr>
          <p:nvPr>
            <p:ph type="subTitle" idx="14"/>
          </p:nvPr>
        </p:nvSpPr>
        <p:spPr>
          <a:xfrm>
            <a:off x="3262908" y="3040858"/>
            <a:ext cx="2615400" cy="49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71" name="Google Shape;171;p21"/>
          <p:cNvSpPr txBox="1">
            <a:spLocks noGrp="1"/>
          </p:cNvSpPr>
          <p:nvPr>
            <p:ph type="subTitle" idx="15"/>
          </p:nvPr>
        </p:nvSpPr>
        <p:spPr>
          <a:xfrm>
            <a:off x="5924951" y="3040853"/>
            <a:ext cx="2505900" cy="49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72" name="Google Shape;172;p21"/>
          <p:cNvSpPr/>
          <p:nvPr/>
        </p:nvSpPr>
        <p:spPr>
          <a:xfrm>
            <a:off x="8591250" y="0"/>
            <a:ext cx="5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 name="Google Shape;173;p21"/>
          <p:cNvCxnSpPr/>
          <p:nvPr/>
        </p:nvCxnSpPr>
        <p:spPr>
          <a:xfrm>
            <a:off x="414894"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174" name="Google Shape;174;p21"/>
          <p:cNvGrpSpPr/>
          <p:nvPr/>
        </p:nvGrpSpPr>
        <p:grpSpPr>
          <a:xfrm flipH="1">
            <a:off x="-37375" y="4832600"/>
            <a:ext cx="6198300" cy="0"/>
            <a:chOff x="2220050" y="1547100"/>
            <a:chExt cx="6198300" cy="0"/>
          </a:xfrm>
        </p:grpSpPr>
        <p:cxnSp>
          <p:nvCxnSpPr>
            <p:cNvPr id="175" name="Google Shape;175;p21"/>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76" name="Google Shape;176;p21"/>
            <p:cNvCxnSpPr/>
            <p:nvPr/>
          </p:nvCxnSpPr>
          <p:spPr>
            <a:xfrm>
              <a:off x="2684450" y="1547100"/>
              <a:ext cx="5733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3"/>
        <p:cNvGrpSpPr/>
        <p:nvPr/>
      </p:nvGrpSpPr>
      <p:grpSpPr>
        <a:xfrm>
          <a:off x="0" y="0"/>
          <a:ext cx="0" cy="0"/>
          <a:chOff x="0" y="0"/>
          <a:chExt cx="0" cy="0"/>
        </a:xfrm>
      </p:grpSpPr>
      <p:sp>
        <p:nvSpPr>
          <p:cNvPr id="184" name="Google Shape;184;p23"/>
          <p:cNvSpPr/>
          <p:nvPr/>
        </p:nvSpPr>
        <p:spPr>
          <a:xfrm>
            <a:off x="6501975" y="0"/>
            <a:ext cx="264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 name="Google Shape;185;p23"/>
          <p:cNvCxnSpPr/>
          <p:nvPr/>
        </p:nvCxnSpPr>
        <p:spPr>
          <a:xfrm>
            <a:off x="479225"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186" name="Google Shape;186;p23"/>
          <p:cNvGrpSpPr/>
          <p:nvPr/>
        </p:nvGrpSpPr>
        <p:grpSpPr>
          <a:xfrm flipH="1">
            <a:off x="-131100" y="313050"/>
            <a:ext cx="6464400" cy="0"/>
            <a:chOff x="2220050" y="1547100"/>
            <a:chExt cx="6464400" cy="0"/>
          </a:xfrm>
        </p:grpSpPr>
        <p:cxnSp>
          <p:nvCxnSpPr>
            <p:cNvPr id="187" name="Google Shape;187;p23"/>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88" name="Google Shape;188;p23"/>
            <p:cNvCxnSpPr/>
            <p:nvPr/>
          </p:nvCxnSpPr>
          <p:spPr>
            <a:xfrm>
              <a:off x="2684450" y="1547100"/>
              <a:ext cx="6000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89"/>
        <p:cNvGrpSpPr/>
        <p:nvPr/>
      </p:nvGrpSpPr>
      <p:grpSpPr>
        <a:xfrm>
          <a:off x="0" y="0"/>
          <a:ext cx="0" cy="0"/>
          <a:chOff x="0" y="0"/>
          <a:chExt cx="0" cy="0"/>
        </a:xfrm>
      </p:grpSpPr>
      <p:sp>
        <p:nvSpPr>
          <p:cNvPr id="190" name="Google Shape;190;p24"/>
          <p:cNvSpPr/>
          <p:nvPr/>
        </p:nvSpPr>
        <p:spPr>
          <a:xfrm flipH="1">
            <a:off x="-18775" y="-35700"/>
            <a:ext cx="1368000" cy="517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1" name="Google Shape;191;p24"/>
          <p:cNvCxnSpPr/>
          <p:nvPr/>
        </p:nvCxnSpPr>
        <p:spPr>
          <a:xfrm>
            <a:off x="8430781"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192" name="Google Shape;192;p24"/>
          <p:cNvGrpSpPr/>
          <p:nvPr/>
        </p:nvGrpSpPr>
        <p:grpSpPr>
          <a:xfrm>
            <a:off x="1798975" y="266225"/>
            <a:ext cx="7429500" cy="0"/>
            <a:chOff x="2220050" y="1547100"/>
            <a:chExt cx="7429500" cy="0"/>
          </a:xfrm>
        </p:grpSpPr>
        <p:cxnSp>
          <p:nvCxnSpPr>
            <p:cNvPr id="193" name="Google Shape;193;p24"/>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94" name="Google Shape;194;p24"/>
            <p:cNvCxnSpPr/>
            <p:nvPr/>
          </p:nvCxnSpPr>
          <p:spPr>
            <a:xfrm>
              <a:off x="2684450" y="1547100"/>
              <a:ext cx="69651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720000" y="1017725"/>
            <a:ext cx="7704000" cy="3586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2"/>
              </a:buClr>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21" name="Google Shape;21;p4"/>
          <p:cNvSpPr/>
          <p:nvPr/>
        </p:nvSpPr>
        <p:spPr>
          <a:xfrm>
            <a:off x="8844200" y="0"/>
            <a:ext cx="300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4"/>
          <p:cNvCxnSpPr/>
          <p:nvPr/>
        </p:nvCxnSpPr>
        <p:spPr>
          <a:xfrm>
            <a:off x="208794"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23" name="Google Shape;23;p4"/>
          <p:cNvGrpSpPr/>
          <p:nvPr/>
        </p:nvGrpSpPr>
        <p:grpSpPr>
          <a:xfrm flipH="1">
            <a:off x="-56275" y="4604000"/>
            <a:ext cx="8175300" cy="0"/>
            <a:chOff x="2220050" y="1547100"/>
            <a:chExt cx="8175300" cy="0"/>
          </a:xfrm>
        </p:grpSpPr>
        <p:cxnSp>
          <p:nvCxnSpPr>
            <p:cNvPr id="24" name="Google Shape;24;p4"/>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5" name="Google Shape;25;p4"/>
            <p:cNvCxnSpPr/>
            <p:nvPr/>
          </p:nvCxnSpPr>
          <p:spPr>
            <a:xfrm>
              <a:off x="2684450" y="1547100"/>
              <a:ext cx="7710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7776150" y="0"/>
            <a:ext cx="1368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 name="Google Shape;28;p5"/>
          <p:cNvCxnSpPr/>
          <p:nvPr/>
        </p:nvCxnSpPr>
        <p:spPr>
          <a:xfrm>
            <a:off x="255619" y="-35700"/>
            <a:ext cx="0" cy="5214900"/>
          </a:xfrm>
          <a:prstGeom prst="straightConnector1">
            <a:avLst/>
          </a:prstGeom>
          <a:noFill/>
          <a:ln w="9525" cap="flat" cmpd="sng">
            <a:solidFill>
              <a:schemeClr val="lt2"/>
            </a:solidFill>
            <a:prstDash val="solid"/>
            <a:round/>
            <a:headEnd type="none" w="med" len="med"/>
            <a:tailEnd type="none" w="med" len="med"/>
          </a:ln>
        </p:spPr>
      </p:cxnSp>
      <p:sp>
        <p:nvSpPr>
          <p:cNvPr id="29" name="Google Shape;29;p5"/>
          <p:cNvSpPr txBox="1">
            <a:spLocks noGrp="1"/>
          </p:cNvSpPr>
          <p:nvPr>
            <p:ph type="title"/>
          </p:nvPr>
        </p:nvSpPr>
        <p:spPr>
          <a:xfrm>
            <a:off x="720000" y="445025"/>
            <a:ext cx="6166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 name="Google Shape;30;p5"/>
          <p:cNvSpPr txBox="1">
            <a:spLocks noGrp="1"/>
          </p:cNvSpPr>
          <p:nvPr>
            <p:ph type="subTitle" idx="1"/>
          </p:nvPr>
        </p:nvSpPr>
        <p:spPr>
          <a:xfrm>
            <a:off x="3873881" y="2193146"/>
            <a:ext cx="30009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 name="Google Shape;31;p5"/>
          <p:cNvSpPr txBox="1">
            <a:spLocks noGrp="1"/>
          </p:cNvSpPr>
          <p:nvPr>
            <p:ph type="subTitle" idx="2"/>
          </p:nvPr>
        </p:nvSpPr>
        <p:spPr>
          <a:xfrm>
            <a:off x="720000" y="2193152"/>
            <a:ext cx="30009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 name="Google Shape;32;p5"/>
          <p:cNvSpPr txBox="1">
            <a:spLocks noGrp="1"/>
          </p:cNvSpPr>
          <p:nvPr>
            <p:ph type="subTitle" idx="3"/>
          </p:nvPr>
        </p:nvSpPr>
        <p:spPr>
          <a:xfrm>
            <a:off x="720000" y="1340875"/>
            <a:ext cx="3000900" cy="83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33" name="Google Shape;33;p5"/>
          <p:cNvSpPr txBox="1">
            <a:spLocks noGrp="1"/>
          </p:cNvSpPr>
          <p:nvPr>
            <p:ph type="subTitle" idx="4"/>
          </p:nvPr>
        </p:nvSpPr>
        <p:spPr>
          <a:xfrm>
            <a:off x="3873881" y="1340875"/>
            <a:ext cx="3000900" cy="83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grpSp>
        <p:nvGrpSpPr>
          <p:cNvPr id="34" name="Google Shape;34;p5"/>
          <p:cNvGrpSpPr/>
          <p:nvPr/>
        </p:nvGrpSpPr>
        <p:grpSpPr>
          <a:xfrm flipH="1">
            <a:off x="-18775" y="4604000"/>
            <a:ext cx="7429500" cy="0"/>
            <a:chOff x="2220050" y="1547100"/>
            <a:chExt cx="7429500" cy="0"/>
          </a:xfrm>
        </p:grpSpPr>
        <p:cxnSp>
          <p:nvCxnSpPr>
            <p:cNvPr id="35" name="Google Shape;35;p5"/>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36" name="Google Shape;36;p5"/>
            <p:cNvCxnSpPr/>
            <p:nvPr/>
          </p:nvCxnSpPr>
          <p:spPr>
            <a:xfrm>
              <a:off x="2684450" y="1547100"/>
              <a:ext cx="69651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 name="Google Shape;39;p6"/>
          <p:cNvSpPr/>
          <p:nvPr/>
        </p:nvSpPr>
        <p:spPr>
          <a:xfrm>
            <a:off x="8430775" y="0"/>
            <a:ext cx="713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6"/>
          <p:cNvCxnSpPr/>
          <p:nvPr/>
        </p:nvCxnSpPr>
        <p:spPr>
          <a:xfrm>
            <a:off x="351825"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41" name="Google Shape;41;p6"/>
          <p:cNvGrpSpPr/>
          <p:nvPr/>
        </p:nvGrpSpPr>
        <p:grpSpPr>
          <a:xfrm flipH="1">
            <a:off x="-84700" y="4901150"/>
            <a:ext cx="7055100" cy="0"/>
            <a:chOff x="2220050" y="1547100"/>
            <a:chExt cx="7055100" cy="0"/>
          </a:xfrm>
        </p:grpSpPr>
        <p:cxnSp>
          <p:nvCxnSpPr>
            <p:cNvPr id="42" name="Google Shape;42;p6"/>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43" name="Google Shape;43;p6"/>
            <p:cNvCxnSpPr/>
            <p:nvPr/>
          </p:nvCxnSpPr>
          <p:spPr>
            <a:xfrm>
              <a:off x="2684450" y="1547100"/>
              <a:ext cx="65907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p:nvPr/>
        </p:nvSpPr>
        <p:spPr>
          <a:xfrm>
            <a:off x="6501975" y="0"/>
            <a:ext cx="264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6;p7"/>
          <p:cNvCxnSpPr/>
          <p:nvPr/>
        </p:nvCxnSpPr>
        <p:spPr>
          <a:xfrm>
            <a:off x="123225" y="-35700"/>
            <a:ext cx="0" cy="5214900"/>
          </a:xfrm>
          <a:prstGeom prst="straightConnector1">
            <a:avLst/>
          </a:prstGeom>
          <a:noFill/>
          <a:ln w="9525" cap="flat" cmpd="sng">
            <a:solidFill>
              <a:schemeClr val="lt2"/>
            </a:solidFill>
            <a:prstDash val="solid"/>
            <a:round/>
            <a:headEnd type="none" w="med" len="med"/>
            <a:tailEnd type="none" w="med" len="med"/>
          </a:ln>
        </p:spPr>
      </p:cxnSp>
      <p:sp>
        <p:nvSpPr>
          <p:cNvPr id="47" name="Google Shape;47;p7"/>
          <p:cNvSpPr txBox="1">
            <a:spLocks noGrp="1"/>
          </p:cNvSpPr>
          <p:nvPr>
            <p:ph type="subTitle" idx="1"/>
          </p:nvPr>
        </p:nvSpPr>
        <p:spPr>
          <a:xfrm>
            <a:off x="720000" y="1413363"/>
            <a:ext cx="5321400" cy="267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endParaRPr/>
          </a:p>
        </p:txBody>
      </p:sp>
      <p:sp>
        <p:nvSpPr>
          <p:cNvPr id="48" name="Google Shape;48;p7"/>
          <p:cNvSpPr txBox="1">
            <a:spLocks noGrp="1"/>
          </p:cNvSpPr>
          <p:nvPr>
            <p:ph type="title"/>
          </p:nvPr>
        </p:nvSpPr>
        <p:spPr>
          <a:xfrm>
            <a:off x="720000" y="445025"/>
            <a:ext cx="532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9" name="Google Shape;49;p7"/>
          <p:cNvGrpSpPr/>
          <p:nvPr/>
        </p:nvGrpSpPr>
        <p:grpSpPr>
          <a:xfrm flipH="1">
            <a:off x="-93775" y="4604000"/>
            <a:ext cx="4197300" cy="0"/>
            <a:chOff x="2220050" y="1547100"/>
            <a:chExt cx="4197300" cy="0"/>
          </a:xfrm>
        </p:grpSpPr>
        <p:cxnSp>
          <p:nvCxnSpPr>
            <p:cNvPr id="50" name="Google Shape;50;p7"/>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51" name="Google Shape;51;p7"/>
            <p:cNvCxnSpPr/>
            <p:nvPr/>
          </p:nvCxnSpPr>
          <p:spPr>
            <a:xfrm>
              <a:off x="2684450" y="1547100"/>
              <a:ext cx="3732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3454075" y="1307100"/>
            <a:ext cx="4508100" cy="25293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4" name="Google Shape;54;p8"/>
          <p:cNvSpPr/>
          <p:nvPr/>
        </p:nvSpPr>
        <p:spPr>
          <a:xfrm>
            <a:off x="0" y="0"/>
            <a:ext cx="266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55;p8"/>
          <p:cNvCxnSpPr/>
          <p:nvPr/>
        </p:nvCxnSpPr>
        <p:spPr>
          <a:xfrm>
            <a:off x="8430775"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56" name="Google Shape;56;p8"/>
          <p:cNvGrpSpPr/>
          <p:nvPr/>
        </p:nvGrpSpPr>
        <p:grpSpPr>
          <a:xfrm>
            <a:off x="3230850" y="4760600"/>
            <a:ext cx="6025500" cy="0"/>
            <a:chOff x="2220050" y="1547100"/>
            <a:chExt cx="6025500" cy="0"/>
          </a:xfrm>
        </p:grpSpPr>
        <p:cxnSp>
          <p:nvCxnSpPr>
            <p:cNvPr id="57" name="Google Shape;57;p8"/>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58" name="Google Shape;58;p8"/>
            <p:cNvCxnSpPr/>
            <p:nvPr/>
          </p:nvCxnSpPr>
          <p:spPr>
            <a:xfrm>
              <a:off x="2684450" y="1547100"/>
              <a:ext cx="55611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5555725" y="0"/>
            <a:ext cx="3588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txBox="1">
            <a:spLocks noGrp="1"/>
          </p:cNvSpPr>
          <p:nvPr>
            <p:ph type="title"/>
          </p:nvPr>
        </p:nvSpPr>
        <p:spPr>
          <a:xfrm>
            <a:off x="713225" y="1254000"/>
            <a:ext cx="41586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62" name="Google Shape;62;p9"/>
          <p:cNvSpPr txBox="1">
            <a:spLocks noGrp="1"/>
          </p:cNvSpPr>
          <p:nvPr>
            <p:ph type="subTitle" idx="1"/>
          </p:nvPr>
        </p:nvSpPr>
        <p:spPr>
          <a:xfrm>
            <a:off x="713225" y="3218400"/>
            <a:ext cx="41586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cxnSp>
        <p:nvCxnSpPr>
          <p:cNvPr id="63" name="Google Shape;63;p9"/>
          <p:cNvCxnSpPr/>
          <p:nvPr/>
        </p:nvCxnSpPr>
        <p:spPr>
          <a:xfrm>
            <a:off x="517944"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64" name="Google Shape;64;p9"/>
          <p:cNvGrpSpPr/>
          <p:nvPr/>
        </p:nvGrpSpPr>
        <p:grpSpPr>
          <a:xfrm flipH="1">
            <a:off x="-93775" y="4604000"/>
            <a:ext cx="4197300" cy="0"/>
            <a:chOff x="2220050" y="1547100"/>
            <a:chExt cx="4197300" cy="0"/>
          </a:xfrm>
        </p:grpSpPr>
        <p:cxnSp>
          <p:nvCxnSpPr>
            <p:cNvPr id="65" name="Google Shape;65;p9"/>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66" name="Google Shape;66;p9"/>
            <p:cNvCxnSpPr/>
            <p:nvPr/>
          </p:nvCxnSpPr>
          <p:spPr>
            <a:xfrm>
              <a:off x="2684450" y="1547100"/>
              <a:ext cx="3732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
        <p:cNvGrpSpPr/>
        <p:nvPr/>
      </p:nvGrpSpPr>
      <p:grpSpPr>
        <a:xfrm>
          <a:off x="0" y="0"/>
          <a:ext cx="0" cy="0"/>
          <a:chOff x="0" y="0"/>
          <a:chExt cx="0" cy="0"/>
        </a:xfrm>
      </p:grpSpPr>
      <p:sp>
        <p:nvSpPr>
          <p:cNvPr id="68" name="Google Shape;68;p10"/>
          <p:cNvSpPr>
            <a:spLocks noGrp="1"/>
          </p:cNvSpPr>
          <p:nvPr>
            <p:ph type="pic" idx="2"/>
          </p:nvPr>
        </p:nvSpPr>
        <p:spPr>
          <a:xfrm>
            <a:off x="0" y="-14875"/>
            <a:ext cx="9144000" cy="5158500"/>
          </a:xfrm>
          <a:prstGeom prst="rect">
            <a:avLst/>
          </a:prstGeom>
          <a:noFill/>
          <a:ln>
            <a:noFill/>
          </a:ln>
        </p:spPr>
      </p:sp>
      <p:sp>
        <p:nvSpPr>
          <p:cNvPr id="69" name="Google Shape;69;p10"/>
          <p:cNvSpPr txBox="1">
            <a:spLocks noGrp="1"/>
          </p:cNvSpPr>
          <p:nvPr>
            <p:ph type="title"/>
          </p:nvPr>
        </p:nvSpPr>
        <p:spPr>
          <a:xfrm>
            <a:off x="713225" y="3836875"/>
            <a:ext cx="3574200" cy="7503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2800"/>
              <a:buNone/>
              <a:defRPr sz="1800" b="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marL="914400" lvl="1"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marL="1371600" lvl="2"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marL="1828800" lvl="3"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marL="2286000" lvl="4"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marL="2743200" lvl="5"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marL="3200400" lvl="6"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marL="3657600" lvl="7"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marL="4114800" lvl="8" indent="-304800">
              <a:lnSpc>
                <a:spcPct val="100000"/>
              </a:lnSpc>
              <a:spcBef>
                <a:spcPts val="1600"/>
              </a:spcBef>
              <a:spcAft>
                <a:spcPts val="1600"/>
              </a:spcAft>
              <a:buClr>
                <a:schemeClr val="dk1"/>
              </a:buClr>
              <a:buSzPts val="1200"/>
              <a:buFont typeface="Poppins"/>
              <a:buChar char="■"/>
              <a:defRPr sz="1200">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9" r:id="rId21"/>
    <p:sldLayoutId id="2147483670"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39_FB084EB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3B_42983E9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8/10/relationships/comments" Target="../comments/modernComment_146_C4BAA2DC.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8/10/relationships/comments" Target="../comments/modernComment_147_6BF4924E.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8/10/relationships/comments" Target="../comments/modernComment_149_9F458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s://archive.ph/o/Aki5P/https:/www.kaggle.com/alxmamaev/flowers-recognition" TargetMode="Externa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hyperlink" Target="https://towardsdatascience.com/from-theory-to-practice-with-bayesian-neural-network-using-python-9262b611b825"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hyperlink" Target="https://proceedings.mlr.press/v108/dutordoir20a.html" TargetMode="External"/><Relationship Id="rId4" Type="http://schemas.openxmlformats.org/officeDocument/2006/relationships/hyperlink" Target="https://www.sciencedirect.com/science/article/abs/pii/S016794731930163X"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arxiv.org/abs/1901.02731"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38_4B54578A.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8"/>
          <p:cNvSpPr txBox="1">
            <a:spLocks noGrp="1"/>
          </p:cNvSpPr>
          <p:nvPr>
            <p:ph type="ctrTitle"/>
          </p:nvPr>
        </p:nvSpPr>
        <p:spPr>
          <a:xfrm>
            <a:off x="2080675" y="2571750"/>
            <a:ext cx="7063325" cy="1431000"/>
          </a:xfrm>
          <a:prstGeom prst="rect">
            <a:avLst/>
          </a:prstGeom>
        </p:spPr>
        <p:txBody>
          <a:bodyPr spcFirstLastPara="1" wrap="square" lIns="91425" tIns="91425" rIns="91425" bIns="91425" anchor="b" anchorCtr="0">
            <a:noAutofit/>
          </a:bodyPr>
          <a:lstStyle/>
          <a:p>
            <a:pPr lvl="0"/>
            <a:r>
              <a:rPr lang="en"/>
              <a:t>MIS-5</a:t>
            </a:r>
            <a:br>
              <a:rPr lang="en"/>
            </a:br>
            <a:r>
              <a:rPr lang="en"/>
              <a:t>END TERM </a:t>
            </a:r>
            <a:r>
              <a:rPr lang="en-IN"/>
              <a:t>PROJECT</a:t>
            </a:r>
            <a:br>
              <a:rPr lang="en"/>
            </a:br>
            <a:r>
              <a:rPr lang="en"/>
              <a:t>TEAM - 2</a:t>
            </a:r>
            <a:endParaRPr/>
          </a:p>
        </p:txBody>
      </p:sp>
      <p:grpSp>
        <p:nvGrpSpPr>
          <p:cNvPr id="207" name="Google Shape;207;p28"/>
          <p:cNvGrpSpPr/>
          <p:nvPr/>
        </p:nvGrpSpPr>
        <p:grpSpPr>
          <a:xfrm>
            <a:off x="2220050" y="1547100"/>
            <a:ext cx="7055100" cy="0"/>
            <a:chOff x="2220050" y="1547100"/>
            <a:chExt cx="7055100" cy="0"/>
          </a:xfrm>
        </p:grpSpPr>
        <p:cxnSp>
          <p:nvCxnSpPr>
            <p:cNvPr id="208" name="Google Shape;208;p28"/>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09" name="Google Shape;209;p28"/>
            <p:cNvCxnSpPr/>
            <p:nvPr/>
          </p:nvCxnSpPr>
          <p:spPr>
            <a:xfrm>
              <a:off x="2684450" y="1547100"/>
              <a:ext cx="65907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26338-0BC6-5AC7-AA60-AC60059DA9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F71019-AC7B-3887-95A9-A37DB0F4A8C5}"/>
              </a:ext>
            </a:extLst>
          </p:cNvPr>
          <p:cNvSpPr>
            <a:spLocks noGrp="1"/>
          </p:cNvSpPr>
          <p:nvPr>
            <p:ph type="title"/>
          </p:nvPr>
        </p:nvSpPr>
        <p:spPr>
          <a:xfrm>
            <a:off x="720000" y="347268"/>
            <a:ext cx="7704000" cy="572700"/>
          </a:xfrm>
        </p:spPr>
        <p:txBody>
          <a:bodyPr spcFirstLastPara="1" wrap="square" lIns="91425" tIns="91425" rIns="91425" bIns="91425" anchor="ctr" anchorCtr="0">
            <a:noAutofit/>
          </a:bodyPr>
          <a:lstStyle/>
          <a:p>
            <a:pPr algn="ctr"/>
            <a:r>
              <a:rPr lang="en-GB" sz="1500" b="0">
                <a:solidFill>
                  <a:srgbClr val="292929"/>
                </a:solidFill>
              </a:rPr>
              <a:t>Now we can call the function above to generate our training and test set by passing the variables </a:t>
            </a:r>
            <a:r>
              <a:rPr lang="en-GB" sz="1100" b="0" err="1">
                <a:solidFill>
                  <a:srgbClr val="292929"/>
                </a:solidFill>
                <a:latin typeface="Consolas"/>
              </a:rPr>
              <a:t>train_dir</a:t>
            </a:r>
            <a:r>
              <a:rPr lang="en-GB" sz="1500" b="0">
                <a:solidFill>
                  <a:srgbClr val="292929"/>
                </a:solidFill>
              </a:rPr>
              <a:t> and </a:t>
            </a:r>
            <a:r>
              <a:rPr lang="en-GB" sz="1100" b="0" err="1">
                <a:solidFill>
                  <a:srgbClr val="292929"/>
                </a:solidFill>
                <a:latin typeface="Consolas"/>
              </a:rPr>
              <a:t>test_dir</a:t>
            </a:r>
            <a:r>
              <a:rPr lang="en-GB" sz="1500" b="0">
                <a:solidFill>
                  <a:srgbClr val="292929"/>
                </a:solidFill>
              </a:rPr>
              <a:t> that we have defined earlier.</a:t>
            </a:r>
            <a:endParaRPr lang="en-US"/>
          </a:p>
        </p:txBody>
      </p:sp>
      <p:pic>
        <p:nvPicPr>
          <p:cNvPr id="4" name="Picture 3" descr="A white text on a blue background&#10;&#10;Description automatically generated">
            <a:extLst>
              <a:ext uri="{FF2B5EF4-FFF2-40B4-BE49-F238E27FC236}">
                <a16:creationId xmlns:a16="http://schemas.microsoft.com/office/drawing/2014/main" id="{F971FA0A-3676-85BE-F0CE-80B8949BEFE6}"/>
              </a:ext>
            </a:extLst>
          </p:cNvPr>
          <p:cNvPicPr>
            <a:picLocks noChangeAspect="1"/>
          </p:cNvPicPr>
          <p:nvPr/>
        </p:nvPicPr>
        <p:blipFill>
          <a:blip r:embed="rId2"/>
          <a:stretch>
            <a:fillRect/>
          </a:stretch>
        </p:blipFill>
        <p:spPr>
          <a:xfrm>
            <a:off x="1266825" y="1414964"/>
            <a:ext cx="6610350" cy="523875"/>
          </a:xfrm>
          <a:prstGeom prst="rect">
            <a:avLst/>
          </a:prstGeom>
        </p:spPr>
      </p:pic>
      <p:pic>
        <p:nvPicPr>
          <p:cNvPr id="5" name="Picture 4" descr="A close-up of white text&#10;&#10;Description automatically generated">
            <a:extLst>
              <a:ext uri="{FF2B5EF4-FFF2-40B4-BE49-F238E27FC236}">
                <a16:creationId xmlns:a16="http://schemas.microsoft.com/office/drawing/2014/main" id="{41045C5F-DEBC-F922-ADD6-033F9F231BC3}"/>
              </a:ext>
            </a:extLst>
          </p:cNvPr>
          <p:cNvPicPr>
            <a:picLocks noChangeAspect="1"/>
          </p:cNvPicPr>
          <p:nvPr/>
        </p:nvPicPr>
        <p:blipFill>
          <a:blip r:embed="rId3"/>
          <a:stretch>
            <a:fillRect/>
          </a:stretch>
        </p:blipFill>
        <p:spPr>
          <a:xfrm>
            <a:off x="2619375" y="2633913"/>
            <a:ext cx="3905250" cy="552450"/>
          </a:xfrm>
          <a:prstGeom prst="rect">
            <a:avLst/>
          </a:prstGeom>
        </p:spPr>
      </p:pic>
      <p:sp>
        <p:nvSpPr>
          <p:cNvPr id="7" name="TextBox 6">
            <a:extLst>
              <a:ext uri="{FF2B5EF4-FFF2-40B4-BE49-F238E27FC236}">
                <a16:creationId xmlns:a16="http://schemas.microsoft.com/office/drawing/2014/main" id="{A8397D95-32CD-E957-62BD-963A6C6A1C1A}"/>
              </a:ext>
            </a:extLst>
          </p:cNvPr>
          <p:cNvSpPr txBox="1"/>
          <p:nvPr/>
        </p:nvSpPr>
        <p:spPr>
          <a:xfrm>
            <a:off x="1112920" y="3695950"/>
            <a:ext cx="6918157"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1600"/>
              <a:t>Now, we have loaded the data, and we can proceed to build an image classification model, both with standard CNN and with Bayesian CNN.</a:t>
            </a:r>
            <a:endParaRPr lang="en-US" sz="1600"/>
          </a:p>
        </p:txBody>
      </p:sp>
    </p:spTree>
    <p:extLst>
      <p:ext uri="{BB962C8B-B14F-4D97-AF65-F5344CB8AC3E}">
        <p14:creationId xmlns:p14="http://schemas.microsoft.com/office/powerpoint/2010/main" val="541193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nvPr>
        </p:nvSpPr>
        <p:spPr>
          <a:xfrm>
            <a:off x="731573" y="2622025"/>
            <a:ext cx="5927643"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800"/>
              <a:t>IMAGE CLASSIFICATION USING CNN</a:t>
            </a:r>
            <a:endParaRPr sz="4800"/>
          </a:p>
        </p:txBody>
      </p:sp>
      <p:sp>
        <p:nvSpPr>
          <p:cNvPr id="261" name="Google Shape;261;p33"/>
          <p:cNvSpPr txBox="1">
            <a:spLocks noGrp="1"/>
          </p:cNvSpPr>
          <p:nvPr>
            <p:ph type="title" idx="2"/>
          </p:nvPr>
        </p:nvSpPr>
        <p:spPr>
          <a:xfrm>
            <a:off x="731573" y="1629401"/>
            <a:ext cx="1288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grpSp>
        <p:nvGrpSpPr>
          <p:cNvPr id="262" name="Google Shape;262;p33"/>
          <p:cNvGrpSpPr/>
          <p:nvPr/>
        </p:nvGrpSpPr>
        <p:grpSpPr>
          <a:xfrm flipH="1">
            <a:off x="-93625" y="2521475"/>
            <a:ext cx="4993500" cy="0"/>
            <a:chOff x="2220050" y="1547100"/>
            <a:chExt cx="4993500" cy="0"/>
          </a:xfrm>
        </p:grpSpPr>
        <p:cxnSp>
          <p:nvCxnSpPr>
            <p:cNvPr id="263" name="Google Shape;263;p33"/>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64" name="Google Shape;264;p33"/>
            <p:cNvCxnSpPr/>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txBox="1">
            <a:spLocks noGrp="1"/>
          </p:cNvSpPr>
          <p:nvPr>
            <p:ph type="title"/>
          </p:nvPr>
        </p:nvSpPr>
        <p:spPr>
          <a:xfrm>
            <a:off x="163409" y="16673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t>Convolutional Neural Networks</a:t>
            </a:r>
            <a:endParaRPr/>
          </a:p>
        </p:txBody>
      </p:sp>
      <p:sp>
        <p:nvSpPr>
          <p:cNvPr id="14" name="TextBox 13">
            <a:extLst>
              <a:ext uri="{FF2B5EF4-FFF2-40B4-BE49-F238E27FC236}">
                <a16:creationId xmlns:a16="http://schemas.microsoft.com/office/drawing/2014/main" id="{07BAE689-F0B2-4087-BBB0-ED20B630FD10}"/>
              </a:ext>
            </a:extLst>
          </p:cNvPr>
          <p:cNvSpPr txBox="1"/>
          <p:nvPr/>
        </p:nvSpPr>
        <p:spPr>
          <a:xfrm>
            <a:off x="163409" y="960783"/>
            <a:ext cx="8569774" cy="3046988"/>
          </a:xfrm>
          <a:prstGeom prst="rect">
            <a:avLst/>
          </a:prstGeom>
          <a:noFill/>
        </p:spPr>
        <p:txBody>
          <a:bodyPr wrap="square" rtlCol="0">
            <a:spAutoFit/>
          </a:bodyPr>
          <a:lstStyle/>
          <a:p>
            <a:pPr marL="171450" indent="-171450" algn="just">
              <a:buFont typeface="Wingdings" panose="05000000000000000000" pitchFamily="2" charset="2"/>
              <a:buChar char="q"/>
            </a:pPr>
            <a:r>
              <a:rPr lang="en-US" sz="1200">
                <a:latin typeface="Poppins" panose="020B0604020202020204" charset="0"/>
                <a:cs typeface="Poppins" panose="020B0604020202020204" charset="0"/>
              </a:rPr>
              <a:t>Convolutional neural networks are deep artificial neural networks. We use CNN to classify images, cluster them by similarity (photo search), and perform object recognition within scenes. </a:t>
            </a:r>
          </a:p>
          <a:p>
            <a:pPr marL="171450" indent="-171450" algn="just">
              <a:buFont typeface="Wingdings" panose="05000000000000000000" pitchFamily="2" charset="2"/>
              <a:buChar char="q"/>
            </a:pPr>
            <a:endParaRPr lang="en-US" sz="1200">
              <a:latin typeface="Poppins" panose="020B0604020202020204" charset="0"/>
              <a:cs typeface="Poppins" panose="020B0604020202020204" charset="0"/>
            </a:endParaRPr>
          </a:p>
          <a:p>
            <a:pPr marL="171450" indent="-171450" algn="just">
              <a:buFont typeface="Wingdings" panose="05000000000000000000" pitchFamily="2" charset="2"/>
              <a:buChar char="q"/>
            </a:pPr>
            <a:r>
              <a:rPr lang="en-US" sz="1200">
                <a:latin typeface="Poppins" panose="020B0604020202020204" charset="0"/>
                <a:cs typeface="Poppins" panose="020B0604020202020204" charset="0"/>
              </a:rPr>
              <a:t>It can be used to identify faces, individual, street signs, tumors, platypuses and many other aspects of visual data. The convolutional layer is the core building block of a CNN. </a:t>
            </a:r>
          </a:p>
          <a:p>
            <a:pPr marL="171450" indent="-171450" algn="just">
              <a:buFont typeface="Wingdings" panose="05000000000000000000" pitchFamily="2" charset="2"/>
              <a:buChar char="q"/>
            </a:pPr>
            <a:endParaRPr lang="en-US" sz="1200">
              <a:latin typeface="Poppins" panose="020B0604020202020204" charset="0"/>
              <a:cs typeface="Poppins" panose="020B0604020202020204" charset="0"/>
            </a:endParaRPr>
          </a:p>
          <a:p>
            <a:pPr marL="171450" indent="-171450" algn="just">
              <a:buFont typeface="Wingdings" panose="05000000000000000000" pitchFamily="2" charset="2"/>
              <a:buChar char="q"/>
            </a:pPr>
            <a:r>
              <a:rPr lang="en-US" sz="1200">
                <a:latin typeface="Poppins" panose="020B0604020202020204" charset="0"/>
                <a:cs typeface="Poppins" panose="020B0604020202020204" charset="0"/>
              </a:rPr>
              <a:t>The layer’s parameters consist of a set of learnable filters (or kernels) which have a small receptive field but extend through the full depth of the input volume. During the forward pass, each filter is convolved across the width and height of the input volume, computing the dot product, and producing a 2-dimensional activation map of that filter. </a:t>
            </a:r>
          </a:p>
          <a:p>
            <a:pPr marL="171450" indent="-171450" algn="just">
              <a:buFont typeface="Wingdings" panose="05000000000000000000" pitchFamily="2" charset="2"/>
              <a:buChar char="q"/>
            </a:pPr>
            <a:endParaRPr lang="en-US" sz="1200">
              <a:latin typeface="Poppins" panose="020B0604020202020204" charset="0"/>
              <a:cs typeface="Poppins" panose="020B0604020202020204" charset="0"/>
            </a:endParaRPr>
          </a:p>
          <a:p>
            <a:pPr marL="171450" indent="-171450" algn="just">
              <a:buFont typeface="Wingdings" panose="05000000000000000000" pitchFamily="2" charset="2"/>
              <a:buChar char="q"/>
            </a:pPr>
            <a:r>
              <a:rPr lang="en-US" sz="1200">
                <a:latin typeface="Poppins" panose="020B0604020202020204" charset="0"/>
                <a:cs typeface="Poppins" panose="020B0604020202020204" charset="0"/>
              </a:rPr>
              <a:t>As a result, the network learns about the filters. The filter activates when they see some specific type of feature at some spatial position in the input. Then the activation maps are fed into a down sampling layer, and like convolutions, this method is applied one patch at a time. </a:t>
            </a:r>
          </a:p>
          <a:p>
            <a:pPr marL="171450" indent="-171450" algn="just">
              <a:buFont typeface="Wingdings" panose="05000000000000000000" pitchFamily="2" charset="2"/>
              <a:buChar char="q"/>
            </a:pPr>
            <a:endParaRPr lang="en-US" sz="1200">
              <a:latin typeface="Poppins" panose="020B0604020202020204" charset="0"/>
              <a:cs typeface="Poppins" panose="020B0604020202020204" charset="0"/>
            </a:endParaRPr>
          </a:p>
          <a:p>
            <a:pPr marL="171450" indent="-171450" algn="just">
              <a:buFont typeface="Wingdings" panose="05000000000000000000" pitchFamily="2" charset="2"/>
              <a:buChar char="q"/>
            </a:pPr>
            <a:r>
              <a:rPr lang="en-US" sz="1200">
                <a:latin typeface="Poppins" panose="020B0604020202020204" charset="0"/>
                <a:cs typeface="Poppins" panose="020B0604020202020204" charset="0"/>
              </a:rPr>
              <a:t>CNN has also fully connected layer that classifies output with one label per node.</a:t>
            </a:r>
            <a:endParaRPr lang="en-IN" sz="1200">
              <a:latin typeface="Poppins" panose="020B0604020202020204" charset="0"/>
              <a:cs typeface="Poppins" panose="020B060402020202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3" name="Title 2">
            <a:extLst>
              <a:ext uri="{FF2B5EF4-FFF2-40B4-BE49-F238E27FC236}">
                <a16:creationId xmlns:a16="http://schemas.microsoft.com/office/drawing/2014/main" id="{801CA144-F63A-4A6D-AC5A-CAD09D210EC0}"/>
              </a:ext>
            </a:extLst>
          </p:cNvPr>
          <p:cNvSpPr>
            <a:spLocks noGrp="1"/>
          </p:cNvSpPr>
          <p:nvPr>
            <p:ph type="title"/>
          </p:nvPr>
        </p:nvSpPr>
        <p:spPr/>
        <p:txBody>
          <a:bodyPr/>
          <a:lstStyle/>
          <a:p>
            <a:r>
              <a:rPr lang="en-US"/>
              <a:t>CONVOLUTION OPERATION</a:t>
            </a:r>
            <a:endParaRPr lang="en-IN"/>
          </a:p>
        </p:txBody>
      </p:sp>
      <p:sp>
        <p:nvSpPr>
          <p:cNvPr id="4" name="Rectangle 3">
            <a:extLst>
              <a:ext uri="{FF2B5EF4-FFF2-40B4-BE49-F238E27FC236}">
                <a16:creationId xmlns:a16="http://schemas.microsoft.com/office/drawing/2014/main" id="{96ABABD1-84CB-4BD6-9A78-EA07DD0C8E29}"/>
              </a:ext>
            </a:extLst>
          </p:cNvPr>
          <p:cNvSpPr/>
          <p:nvPr/>
        </p:nvSpPr>
        <p:spPr>
          <a:xfrm>
            <a:off x="720000" y="1108731"/>
            <a:ext cx="7953548" cy="1569660"/>
          </a:xfrm>
          <a:prstGeom prst="rect">
            <a:avLst/>
          </a:prstGeom>
        </p:spPr>
        <p:txBody>
          <a:bodyPr wrap="square">
            <a:spAutoFit/>
          </a:bodyPr>
          <a:lstStyle/>
          <a:p>
            <a:pPr marL="171450" indent="-171450">
              <a:buFont typeface="Wingdings" panose="05000000000000000000" pitchFamily="2" charset="2"/>
              <a:buChar char="q"/>
            </a:pPr>
            <a:r>
              <a:rPr lang="en-IN" sz="1200">
                <a:latin typeface="Poppins" panose="020B0604020202020204" charset="0"/>
                <a:cs typeface="Poppins" panose="020B0604020202020204" charset="0"/>
              </a:rPr>
              <a:t>The initial layer from which features can be extracted from the images is the convolutional layer.</a:t>
            </a:r>
          </a:p>
          <a:p>
            <a:pPr marL="171450" indent="-171450">
              <a:buFont typeface="Wingdings" panose="05000000000000000000" pitchFamily="2" charset="2"/>
              <a:buChar char="q"/>
            </a:pPr>
            <a:endParaRPr lang="en-IN" sz="1200">
              <a:latin typeface="Poppins" panose="020B0604020202020204" charset="0"/>
              <a:cs typeface="Poppins" panose="020B0604020202020204" charset="0"/>
            </a:endParaRPr>
          </a:p>
          <a:p>
            <a:pPr marL="171450" indent="-171450">
              <a:buFont typeface="Wingdings" panose="05000000000000000000" pitchFamily="2" charset="2"/>
              <a:buChar char="q"/>
            </a:pPr>
            <a:r>
              <a:rPr lang="en-IN" sz="1200">
                <a:latin typeface="Poppins" panose="020B0604020202020204" charset="0"/>
                <a:cs typeface="Poppins" panose="020B0604020202020204" charset="0"/>
              </a:rPr>
              <a:t>Because pixels are only related to the adjacent and close pixels, convolution allows us to preserve the relationship between different parts of an image. </a:t>
            </a:r>
          </a:p>
          <a:p>
            <a:pPr marL="171450" indent="-171450">
              <a:buFont typeface="Wingdings" panose="05000000000000000000" pitchFamily="2" charset="2"/>
              <a:buChar char="q"/>
            </a:pPr>
            <a:endParaRPr lang="en-IN" sz="1200">
              <a:latin typeface="Poppins" panose="020B0604020202020204" charset="0"/>
              <a:cs typeface="Poppins" panose="020B0604020202020204" charset="0"/>
            </a:endParaRPr>
          </a:p>
          <a:p>
            <a:pPr marL="171450" indent="-171450">
              <a:buFont typeface="Wingdings" panose="05000000000000000000" pitchFamily="2" charset="2"/>
              <a:buChar char="q"/>
            </a:pPr>
            <a:r>
              <a:rPr lang="en-IN" sz="1200">
                <a:latin typeface="Poppins" panose="020B0604020202020204" charset="0"/>
                <a:cs typeface="Poppins" panose="020B0604020202020204" charset="0"/>
              </a:rPr>
              <a:t>Convolution is filtering the image with a smaller pixel filter to decrease the size of the image without losing the relationship between pixels. When we apply convolution to a 7x7 image by using a filter of size 3x3 with 1x1 stride (1-pixel shift at each step), we will end up having a 5x5 output.</a:t>
            </a:r>
          </a:p>
        </p:txBody>
      </p:sp>
      <p:pic>
        <p:nvPicPr>
          <p:cNvPr id="5" name="Picture 4">
            <a:extLst>
              <a:ext uri="{FF2B5EF4-FFF2-40B4-BE49-F238E27FC236}">
                <a16:creationId xmlns:a16="http://schemas.microsoft.com/office/drawing/2014/main" id="{6DFBD821-B293-4832-B758-6585F52BD8AE}"/>
              </a:ext>
            </a:extLst>
          </p:cNvPr>
          <p:cNvPicPr>
            <a:picLocks noChangeAspect="1"/>
          </p:cNvPicPr>
          <p:nvPr/>
        </p:nvPicPr>
        <p:blipFill>
          <a:blip r:embed="rId3"/>
          <a:stretch>
            <a:fillRect/>
          </a:stretch>
        </p:blipFill>
        <p:spPr>
          <a:xfrm>
            <a:off x="2339199" y="2788766"/>
            <a:ext cx="4604940" cy="158902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A7E42-AE09-E40B-4E7B-51A1F474F53E}"/>
              </a:ext>
            </a:extLst>
          </p:cNvPr>
          <p:cNvSpPr>
            <a:spLocks noGrp="1"/>
          </p:cNvSpPr>
          <p:nvPr>
            <p:ph type="title"/>
          </p:nvPr>
        </p:nvSpPr>
        <p:spPr>
          <a:xfrm>
            <a:off x="720000" y="189353"/>
            <a:ext cx="7704000" cy="572700"/>
          </a:xfrm>
        </p:spPr>
        <p:txBody>
          <a:bodyPr spcFirstLastPara="1" wrap="square" lIns="91425" tIns="91425" rIns="91425" bIns="91425" anchor="ctr" anchorCtr="0">
            <a:noAutofit/>
          </a:bodyPr>
          <a:lstStyle/>
          <a:p>
            <a:pPr algn="ctr"/>
            <a:r>
              <a:rPr lang="en-GB"/>
              <a:t>Approach</a:t>
            </a:r>
            <a:endParaRPr lang="en-US"/>
          </a:p>
        </p:txBody>
      </p:sp>
      <p:pic>
        <p:nvPicPr>
          <p:cNvPr id="9" name="Picture 8" descr="A diagram of a diagram&#10;&#10;Description automatically generated">
            <a:extLst>
              <a:ext uri="{FF2B5EF4-FFF2-40B4-BE49-F238E27FC236}">
                <a16:creationId xmlns:a16="http://schemas.microsoft.com/office/drawing/2014/main" id="{DBA240DC-4A0A-AC73-5FFE-DB952E486849}"/>
              </a:ext>
            </a:extLst>
          </p:cNvPr>
          <p:cNvPicPr>
            <a:picLocks noChangeAspect="1"/>
          </p:cNvPicPr>
          <p:nvPr/>
        </p:nvPicPr>
        <p:blipFill>
          <a:blip r:embed="rId2"/>
          <a:stretch>
            <a:fillRect/>
          </a:stretch>
        </p:blipFill>
        <p:spPr>
          <a:xfrm>
            <a:off x="932447" y="2351358"/>
            <a:ext cx="7279104" cy="1801854"/>
          </a:xfrm>
          <a:prstGeom prst="rect">
            <a:avLst/>
          </a:prstGeom>
        </p:spPr>
      </p:pic>
      <p:sp>
        <p:nvSpPr>
          <p:cNvPr id="10" name="TextBox 9">
            <a:extLst>
              <a:ext uri="{FF2B5EF4-FFF2-40B4-BE49-F238E27FC236}">
                <a16:creationId xmlns:a16="http://schemas.microsoft.com/office/drawing/2014/main" id="{8DCEFBA5-98F1-5B23-2B74-80AB9F15CF5B}"/>
              </a:ext>
            </a:extLst>
          </p:cNvPr>
          <p:cNvSpPr txBox="1"/>
          <p:nvPr/>
        </p:nvSpPr>
        <p:spPr>
          <a:xfrm>
            <a:off x="932448" y="1285874"/>
            <a:ext cx="728286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solidFill>
                  <a:srgbClr val="292929"/>
                </a:solidFill>
              </a:rPr>
              <a:t>To build the model, we’re going to use standard CNN with TensorFlow. The model consists of four convolutional layers before we flatten it and use a dense layer at the very end.</a:t>
            </a:r>
            <a:endParaRPr lang="en-US" sz="2000"/>
          </a:p>
        </p:txBody>
      </p:sp>
    </p:spTree>
    <p:extLst>
      <p:ext uri="{BB962C8B-B14F-4D97-AF65-F5344CB8AC3E}">
        <p14:creationId xmlns:p14="http://schemas.microsoft.com/office/powerpoint/2010/main" val="2488820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01C6E-388D-9431-9970-A5C3B57A1FC8}"/>
              </a:ext>
            </a:extLst>
          </p:cNvPr>
          <p:cNvSpPr>
            <a:spLocks noGrp="1"/>
          </p:cNvSpPr>
          <p:nvPr>
            <p:ph type="title"/>
          </p:nvPr>
        </p:nvSpPr>
        <p:spPr>
          <a:xfrm>
            <a:off x="720000" y="136716"/>
            <a:ext cx="7704000" cy="572700"/>
          </a:xfrm>
        </p:spPr>
        <p:txBody>
          <a:bodyPr spcFirstLastPara="1" wrap="square" lIns="91425" tIns="91425" rIns="91425" bIns="91425" anchor="ctr" anchorCtr="0">
            <a:noAutofit/>
          </a:bodyPr>
          <a:lstStyle/>
          <a:p>
            <a:pPr algn="ctr"/>
            <a:r>
              <a:rPr lang="en-GB"/>
              <a:t>Code</a:t>
            </a:r>
            <a:endParaRPr lang="en-US"/>
          </a:p>
        </p:txBody>
      </p:sp>
      <p:pic>
        <p:nvPicPr>
          <p:cNvPr id="4" name="Picture 3" descr="A screen shot of a computer program&#10;&#10;Description automatically generated">
            <a:extLst>
              <a:ext uri="{FF2B5EF4-FFF2-40B4-BE49-F238E27FC236}">
                <a16:creationId xmlns:a16="http://schemas.microsoft.com/office/drawing/2014/main" id="{F0E824BC-6ABF-9B17-793D-CD217B9DBF63}"/>
              </a:ext>
            </a:extLst>
          </p:cNvPr>
          <p:cNvPicPr>
            <a:picLocks noChangeAspect="1"/>
          </p:cNvPicPr>
          <p:nvPr/>
        </p:nvPicPr>
        <p:blipFill>
          <a:blip r:embed="rId3"/>
          <a:stretch>
            <a:fillRect/>
          </a:stretch>
        </p:blipFill>
        <p:spPr>
          <a:xfrm>
            <a:off x="1413460" y="818147"/>
            <a:ext cx="6309561" cy="3507206"/>
          </a:xfrm>
          <a:prstGeom prst="rect">
            <a:avLst/>
          </a:prstGeom>
        </p:spPr>
      </p:pic>
    </p:spTree>
    <p:extLst>
      <p:ext uri="{BB962C8B-B14F-4D97-AF65-F5344CB8AC3E}">
        <p14:creationId xmlns:p14="http://schemas.microsoft.com/office/powerpoint/2010/main" val="4211625657"/>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888CE-D053-8ADF-615E-9D7DA01344DB}"/>
              </a:ext>
            </a:extLst>
          </p:cNvPr>
          <p:cNvSpPr>
            <a:spLocks noGrp="1"/>
          </p:cNvSpPr>
          <p:nvPr>
            <p:ph type="title"/>
          </p:nvPr>
        </p:nvSpPr>
        <p:spPr>
          <a:xfrm>
            <a:off x="1351658" y="287111"/>
            <a:ext cx="1597973" cy="572700"/>
          </a:xfrm>
        </p:spPr>
        <p:txBody>
          <a:bodyPr spcFirstLastPara="1" wrap="square" lIns="91425" tIns="91425" rIns="91425" bIns="91425" anchor="ctr" anchorCtr="0">
            <a:noAutofit/>
          </a:bodyPr>
          <a:lstStyle/>
          <a:p>
            <a:pPr algn="ctr"/>
            <a:r>
              <a:rPr lang="en-GB" sz="3000"/>
              <a:t>Output</a:t>
            </a:r>
            <a:endParaRPr lang="en-US" sz="3000"/>
          </a:p>
        </p:txBody>
      </p:sp>
      <p:sp>
        <p:nvSpPr>
          <p:cNvPr id="6" name="TextBox 5">
            <a:extLst>
              <a:ext uri="{FF2B5EF4-FFF2-40B4-BE49-F238E27FC236}">
                <a16:creationId xmlns:a16="http://schemas.microsoft.com/office/drawing/2014/main" id="{E019B27A-1D86-94C6-CC00-390D8CB35D5A}"/>
              </a:ext>
            </a:extLst>
          </p:cNvPr>
          <p:cNvSpPr txBox="1"/>
          <p:nvPr/>
        </p:nvSpPr>
        <p:spPr>
          <a:xfrm>
            <a:off x="757613" y="1417470"/>
            <a:ext cx="294397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a:t>The model in total has 198,061 parameters, with 6152 parameters at the beginning and 2565 at the end. We’re going to compare these parameters with the Bayesian model later.</a:t>
            </a:r>
            <a:endParaRPr lang="en-US" sz="1800"/>
          </a:p>
        </p:txBody>
      </p:sp>
      <p:pic>
        <p:nvPicPr>
          <p:cNvPr id="7" name="Picture 6" descr="A screenshot of a computer program&#10;&#10;Description automatically generated">
            <a:extLst>
              <a:ext uri="{FF2B5EF4-FFF2-40B4-BE49-F238E27FC236}">
                <a16:creationId xmlns:a16="http://schemas.microsoft.com/office/drawing/2014/main" id="{062F112C-3E8B-9D86-B8CC-3371E60FBED6}"/>
              </a:ext>
            </a:extLst>
          </p:cNvPr>
          <p:cNvPicPr>
            <a:picLocks noChangeAspect="1"/>
          </p:cNvPicPr>
          <p:nvPr/>
        </p:nvPicPr>
        <p:blipFill>
          <a:blip r:embed="rId2"/>
          <a:stretch>
            <a:fillRect/>
          </a:stretch>
        </p:blipFill>
        <p:spPr>
          <a:xfrm>
            <a:off x="4348899" y="60156"/>
            <a:ext cx="3251063" cy="4496804"/>
          </a:xfrm>
          <a:prstGeom prst="rect">
            <a:avLst/>
          </a:prstGeom>
        </p:spPr>
      </p:pic>
    </p:spTree>
    <p:extLst>
      <p:ext uri="{BB962C8B-B14F-4D97-AF65-F5344CB8AC3E}">
        <p14:creationId xmlns:p14="http://schemas.microsoft.com/office/powerpoint/2010/main" val="1698683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D2649-658C-C0C6-1014-F6A2AA5FE122}"/>
              </a:ext>
            </a:extLst>
          </p:cNvPr>
          <p:cNvSpPr>
            <a:spLocks noGrp="1"/>
          </p:cNvSpPr>
          <p:nvPr>
            <p:ph type="title"/>
          </p:nvPr>
        </p:nvSpPr>
        <p:spPr>
          <a:xfrm>
            <a:off x="720000" y="151755"/>
            <a:ext cx="7704000" cy="1099081"/>
          </a:xfrm>
        </p:spPr>
        <p:txBody>
          <a:bodyPr/>
          <a:lstStyle/>
          <a:p>
            <a:r>
              <a:rPr lang="en-GB" sz="1500" b="0">
                <a:solidFill>
                  <a:srgbClr val="292929"/>
                </a:solidFill>
              </a:rPr>
              <a:t>Now, we need to compile the model. We have used Adam optimizer for the model. As the problem is a classification problem, we need to use categorical cross-entropy as the loss function. Finally, accuracy metrics was used.</a:t>
            </a:r>
            <a:endParaRPr lang="en-US"/>
          </a:p>
        </p:txBody>
      </p:sp>
      <p:pic>
        <p:nvPicPr>
          <p:cNvPr id="4" name="Picture 3" descr="A blue background with white text&#10;&#10;Description automatically generated">
            <a:extLst>
              <a:ext uri="{FF2B5EF4-FFF2-40B4-BE49-F238E27FC236}">
                <a16:creationId xmlns:a16="http://schemas.microsoft.com/office/drawing/2014/main" id="{EE8906B2-CE2B-2A61-55AE-37C35544C7B5}"/>
              </a:ext>
            </a:extLst>
          </p:cNvPr>
          <p:cNvPicPr>
            <a:picLocks noChangeAspect="1"/>
          </p:cNvPicPr>
          <p:nvPr/>
        </p:nvPicPr>
        <p:blipFill>
          <a:blip r:embed="rId3"/>
          <a:stretch>
            <a:fillRect/>
          </a:stretch>
        </p:blipFill>
        <p:spPr>
          <a:xfrm>
            <a:off x="481012" y="1198144"/>
            <a:ext cx="8181975" cy="476250"/>
          </a:xfrm>
          <a:prstGeom prst="rect">
            <a:avLst/>
          </a:prstGeom>
        </p:spPr>
      </p:pic>
      <p:sp>
        <p:nvSpPr>
          <p:cNvPr id="5" name="TextBox 4">
            <a:extLst>
              <a:ext uri="{FF2B5EF4-FFF2-40B4-BE49-F238E27FC236}">
                <a16:creationId xmlns:a16="http://schemas.microsoft.com/office/drawing/2014/main" id="{6F513EC8-FF5D-64F5-A0B8-D05E78503678}"/>
              </a:ext>
            </a:extLst>
          </p:cNvPr>
          <p:cNvSpPr txBox="1"/>
          <p:nvPr/>
        </p:nvSpPr>
        <p:spPr>
          <a:xfrm>
            <a:off x="688809" y="1907006"/>
            <a:ext cx="776638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rgbClr val="292929"/>
                </a:solidFill>
                <a:latin typeface="Poppins"/>
                <a:cs typeface="Poppins"/>
                <a:sym typeface="Poppins"/>
              </a:rPr>
              <a:t>After compiling the model, now we can start to train the model. The model will be trained in total for 100 epochs, since 100 epochs will be enough for the loss function to converge. After training the model, we can alternatively save the trained model.</a:t>
            </a:r>
          </a:p>
        </p:txBody>
      </p:sp>
      <p:pic>
        <p:nvPicPr>
          <p:cNvPr id="6" name="Picture 5" descr="A computer code with white text&#10;&#10;Description automatically generated">
            <a:extLst>
              <a:ext uri="{FF2B5EF4-FFF2-40B4-BE49-F238E27FC236}">
                <a16:creationId xmlns:a16="http://schemas.microsoft.com/office/drawing/2014/main" id="{7EF04F1D-2C50-DD4F-019D-E64027FC46D9}"/>
              </a:ext>
            </a:extLst>
          </p:cNvPr>
          <p:cNvPicPr>
            <a:picLocks noChangeAspect="1"/>
          </p:cNvPicPr>
          <p:nvPr/>
        </p:nvPicPr>
        <p:blipFill>
          <a:blip r:embed="rId4"/>
          <a:stretch>
            <a:fillRect/>
          </a:stretch>
        </p:blipFill>
        <p:spPr>
          <a:xfrm>
            <a:off x="3262313" y="2954756"/>
            <a:ext cx="2619375" cy="1504950"/>
          </a:xfrm>
          <a:prstGeom prst="rect">
            <a:avLst/>
          </a:prstGeom>
        </p:spPr>
      </p:pic>
    </p:spTree>
    <p:extLst>
      <p:ext uri="{BB962C8B-B14F-4D97-AF65-F5344CB8AC3E}">
        <p14:creationId xmlns:p14="http://schemas.microsoft.com/office/powerpoint/2010/main" val="1117273752"/>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1CE3D-166E-EA1D-B5EC-E4EC275C79AA}"/>
              </a:ext>
            </a:extLst>
          </p:cNvPr>
          <p:cNvSpPr>
            <a:spLocks noGrp="1"/>
          </p:cNvSpPr>
          <p:nvPr>
            <p:ph type="title"/>
          </p:nvPr>
        </p:nvSpPr>
        <p:spPr>
          <a:xfrm>
            <a:off x="516967" y="836051"/>
            <a:ext cx="2146915" cy="3580594"/>
          </a:xfrm>
        </p:spPr>
        <p:txBody>
          <a:bodyPr/>
          <a:lstStyle/>
          <a:p>
            <a:r>
              <a:rPr lang="en-GB" sz="1600" b="0">
                <a:solidFill>
                  <a:srgbClr val="292929"/>
                </a:solidFill>
              </a:rPr>
              <a:t>Finally, we can now make a prediction based on images in our test set with the trained model. We have created a function to preprocess the image that we want to predict and then assign the model to make a prediction based on that image.</a:t>
            </a:r>
            <a:endParaRPr lang="en-US" sz="1600"/>
          </a:p>
        </p:txBody>
      </p:sp>
      <p:pic>
        <p:nvPicPr>
          <p:cNvPr id="4" name="Picture 3" descr="A computer screen shot of a program&#10;&#10;Description automatically generated">
            <a:extLst>
              <a:ext uri="{FF2B5EF4-FFF2-40B4-BE49-F238E27FC236}">
                <a16:creationId xmlns:a16="http://schemas.microsoft.com/office/drawing/2014/main" id="{5C3AAB73-617A-BC8B-3820-8FF1ECB8321F}"/>
              </a:ext>
            </a:extLst>
          </p:cNvPr>
          <p:cNvPicPr>
            <a:picLocks noChangeAspect="1"/>
          </p:cNvPicPr>
          <p:nvPr/>
        </p:nvPicPr>
        <p:blipFill>
          <a:blip r:embed="rId2"/>
          <a:stretch>
            <a:fillRect/>
          </a:stretch>
        </p:blipFill>
        <p:spPr>
          <a:xfrm>
            <a:off x="3004344" y="0"/>
            <a:ext cx="5842419" cy="5143500"/>
          </a:xfrm>
          <a:prstGeom prst="rect">
            <a:avLst/>
          </a:prstGeom>
        </p:spPr>
      </p:pic>
      <p:sp>
        <p:nvSpPr>
          <p:cNvPr id="6" name="Title 1">
            <a:extLst>
              <a:ext uri="{FF2B5EF4-FFF2-40B4-BE49-F238E27FC236}">
                <a16:creationId xmlns:a16="http://schemas.microsoft.com/office/drawing/2014/main" id="{4D80D743-A3AC-554B-35D8-8F8BBFEA8681}"/>
              </a:ext>
            </a:extLst>
          </p:cNvPr>
          <p:cNvSpPr txBox="1">
            <a:spLocks/>
          </p:cNvSpPr>
          <p:nvPr/>
        </p:nvSpPr>
        <p:spPr>
          <a:xfrm>
            <a:off x="562085" y="166795"/>
            <a:ext cx="2064197"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pPr algn="ctr"/>
            <a:r>
              <a:rPr lang="en-GB"/>
              <a:t>Prediction</a:t>
            </a:r>
          </a:p>
        </p:txBody>
      </p:sp>
    </p:spTree>
    <p:extLst>
      <p:ext uri="{BB962C8B-B14F-4D97-AF65-F5344CB8AC3E}">
        <p14:creationId xmlns:p14="http://schemas.microsoft.com/office/powerpoint/2010/main" val="798234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38077-9CC5-8F52-AC33-FA3B3F8FD467}"/>
              </a:ext>
            </a:extLst>
          </p:cNvPr>
          <p:cNvSpPr>
            <a:spLocks noGrp="1"/>
          </p:cNvSpPr>
          <p:nvPr>
            <p:ph type="title"/>
          </p:nvPr>
        </p:nvSpPr>
        <p:spPr>
          <a:xfrm>
            <a:off x="712480" y="249512"/>
            <a:ext cx="1981480" cy="572700"/>
          </a:xfrm>
        </p:spPr>
        <p:txBody>
          <a:bodyPr spcFirstLastPara="1" wrap="square" lIns="91425" tIns="91425" rIns="91425" bIns="91425" anchor="ctr" anchorCtr="0">
            <a:noAutofit/>
          </a:bodyPr>
          <a:lstStyle/>
          <a:p>
            <a:pPr algn="ctr"/>
            <a:r>
              <a:rPr lang="en-GB"/>
              <a:t>Output</a:t>
            </a:r>
            <a:endParaRPr lang="en-US"/>
          </a:p>
        </p:txBody>
      </p:sp>
      <p:pic>
        <p:nvPicPr>
          <p:cNvPr id="4" name="Picture 3" descr="A close-up of a dandelion&#10;&#10;Description automatically generated">
            <a:extLst>
              <a:ext uri="{FF2B5EF4-FFF2-40B4-BE49-F238E27FC236}">
                <a16:creationId xmlns:a16="http://schemas.microsoft.com/office/drawing/2014/main" id="{A67F7D94-C782-D85D-68EF-C1050CC50AD0}"/>
              </a:ext>
            </a:extLst>
          </p:cNvPr>
          <p:cNvPicPr>
            <a:picLocks noChangeAspect="1"/>
          </p:cNvPicPr>
          <p:nvPr/>
        </p:nvPicPr>
        <p:blipFill>
          <a:blip r:embed="rId2"/>
          <a:stretch>
            <a:fillRect/>
          </a:stretch>
        </p:blipFill>
        <p:spPr>
          <a:xfrm>
            <a:off x="3164864" y="112795"/>
            <a:ext cx="5581535" cy="4421606"/>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83AE1200-772F-1B74-B041-7975266898B1}"/>
              </a:ext>
            </a:extLst>
          </p:cNvPr>
          <p:cNvPicPr>
            <a:picLocks noChangeAspect="1"/>
          </p:cNvPicPr>
          <p:nvPr/>
        </p:nvPicPr>
        <p:blipFill>
          <a:blip r:embed="rId3"/>
          <a:stretch>
            <a:fillRect/>
          </a:stretch>
        </p:blipFill>
        <p:spPr>
          <a:xfrm>
            <a:off x="966287" y="3230730"/>
            <a:ext cx="1571625" cy="1133475"/>
          </a:xfrm>
          <a:prstGeom prst="rect">
            <a:avLst/>
          </a:prstGeom>
        </p:spPr>
      </p:pic>
      <p:sp>
        <p:nvSpPr>
          <p:cNvPr id="6" name="TextBox 5">
            <a:extLst>
              <a:ext uri="{FF2B5EF4-FFF2-40B4-BE49-F238E27FC236}">
                <a16:creationId xmlns:a16="http://schemas.microsoft.com/office/drawing/2014/main" id="{56BE8743-C13A-6CD0-8805-BB3CE7BAA74B}"/>
              </a:ext>
            </a:extLst>
          </p:cNvPr>
          <p:cNvSpPr txBox="1"/>
          <p:nvPr/>
        </p:nvSpPr>
        <p:spPr>
          <a:xfrm>
            <a:off x="297783" y="1185111"/>
            <a:ext cx="281087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292929"/>
                </a:solidFill>
                <a:latin typeface="Poppins"/>
                <a:cs typeface="Poppins"/>
                <a:sym typeface="Poppins"/>
              </a:rPr>
              <a:t>The model predicts with 0.999 probability that our image belongs to a dandelion class. This means that our model is very certain</a:t>
            </a:r>
            <a:endParaRPr lang="en-US" sz="1600">
              <a:solidFill>
                <a:srgbClr val="292929"/>
              </a:solidFill>
              <a:latin typeface="Poppins"/>
              <a:cs typeface="Poppins"/>
            </a:endParaRPr>
          </a:p>
        </p:txBody>
      </p:sp>
    </p:spTree>
    <p:extLst>
      <p:ext uri="{BB962C8B-B14F-4D97-AF65-F5344CB8AC3E}">
        <p14:creationId xmlns:p14="http://schemas.microsoft.com/office/powerpoint/2010/main" val="904819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a:spLocks noGrp="1"/>
          </p:cNvSpPr>
          <p:nvPr>
            <p:ph type="title"/>
          </p:nvPr>
        </p:nvSpPr>
        <p:spPr>
          <a:xfrm>
            <a:off x="519975" y="18884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a:t>
            </a:r>
            <a:endParaRPr/>
          </a:p>
        </p:txBody>
      </p:sp>
      <p:graphicFrame>
        <p:nvGraphicFramePr>
          <p:cNvPr id="26" name="Table 25">
            <a:extLst>
              <a:ext uri="{FF2B5EF4-FFF2-40B4-BE49-F238E27FC236}">
                <a16:creationId xmlns:a16="http://schemas.microsoft.com/office/drawing/2014/main" id="{72AC9A58-198A-9A5F-A745-3F36C7369B3A}"/>
              </a:ext>
            </a:extLst>
          </p:cNvPr>
          <p:cNvGraphicFramePr>
            <a:graphicFrameLocks noGrp="1"/>
          </p:cNvGraphicFramePr>
          <p:nvPr>
            <p:extLst>
              <p:ext uri="{D42A27DB-BD31-4B8C-83A1-F6EECF244321}">
                <p14:modId xmlns:p14="http://schemas.microsoft.com/office/powerpoint/2010/main" val="3500291610"/>
              </p:ext>
            </p:extLst>
          </p:nvPr>
        </p:nvGraphicFramePr>
        <p:xfrm>
          <a:off x="1497211" y="1694855"/>
          <a:ext cx="6149578" cy="1753790"/>
        </p:xfrm>
        <a:graphic>
          <a:graphicData uri="http://schemas.openxmlformats.org/drawingml/2006/table">
            <a:tbl>
              <a:tblPr firstRow="1" bandRow="1">
                <a:tableStyleId>{5FEDB527-0B3D-4049-AD23-F6BB8FE276B8}</a:tableStyleId>
              </a:tblPr>
              <a:tblGrid>
                <a:gridCol w="267295">
                  <a:extLst>
                    <a:ext uri="{9D8B030D-6E8A-4147-A177-3AD203B41FA5}">
                      <a16:colId xmlns:a16="http://schemas.microsoft.com/office/drawing/2014/main" val="2365259994"/>
                    </a:ext>
                  </a:extLst>
                </a:gridCol>
                <a:gridCol w="2404638">
                  <a:extLst>
                    <a:ext uri="{9D8B030D-6E8A-4147-A177-3AD203B41FA5}">
                      <a16:colId xmlns:a16="http://schemas.microsoft.com/office/drawing/2014/main" val="3879832428"/>
                    </a:ext>
                  </a:extLst>
                </a:gridCol>
                <a:gridCol w="3477645">
                  <a:extLst>
                    <a:ext uri="{9D8B030D-6E8A-4147-A177-3AD203B41FA5}">
                      <a16:colId xmlns:a16="http://schemas.microsoft.com/office/drawing/2014/main" val="1815846208"/>
                    </a:ext>
                  </a:extLst>
                </a:gridCol>
              </a:tblGrid>
              <a:tr h="449627">
                <a:tc>
                  <a:txBody>
                    <a:bodyPr/>
                    <a:lstStyle/>
                    <a:p>
                      <a:r>
                        <a:rPr lang="en-IN"/>
                        <a:t>1</a:t>
                      </a:r>
                    </a:p>
                  </a:txBody>
                  <a:tcPr/>
                </a:tc>
                <a:tc>
                  <a:txBody>
                    <a:bodyPr/>
                    <a:lstStyle/>
                    <a:p>
                      <a:r>
                        <a:rPr lang="en-IN"/>
                        <a:t>Aman </a:t>
                      </a:r>
                      <a:r>
                        <a:rPr lang="en-IN" err="1"/>
                        <a:t>Sirohi</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a:t>CB.EN.U4AIE21003</a:t>
                      </a:r>
                    </a:p>
                  </a:txBody>
                  <a:tcPr/>
                </a:tc>
                <a:extLst>
                  <a:ext uri="{0D108BD9-81ED-4DB2-BD59-A6C34878D82A}">
                    <a16:rowId xmlns:a16="http://schemas.microsoft.com/office/drawing/2014/main" val="3925578115"/>
                  </a:ext>
                </a:extLst>
              </a:tr>
              <a:tr h="434721">
                <a:tc>
                  <a:txBody>
                    <a:bodyPr/>
                    <a:lstStyle/>
                    <a:p>
                      <a:r>
                        <a:rPr lang="en-IN"/>
                        <a:t>2</a:t>
                      </a:r>
                    </a:p>
                  </a:txBody>
                  <a:tcPr/>
                </a:tc>
                <a:tc>
                  <a:txBody>
                    <a:bodyPr/>
                    <a:lstStyle/>
                    <a:p>
                      <a:r>
                        <a:rPr lang="en-IN"/>
                        <a:t>R Sriviswa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a:t>CB.EN.U4AIE21046</a:t>
                      </a:r>
                    </a:p>
                  </a:txBody>
                  <a:tcPr/>
                </a:tc>
                <a:extLst>
                  <a:ext uri="{0D108BD9-81ED-4DB2-BD59-A6C34878D82A}">
                    <a16:rowId xmlns:a16="http://schemas.microsoft.com/office/drawing/2014/main" val="3309815014"/>
                  </a:ext>
                </a:extLst>
              </a:tr>
              <a:tr h="434721">
                <a:tc>
                  <a:txBody>
                    <a:bodyPr/>
                    <a:lstStyle/>
                    <a:p>
                      <a:r>
                        <a:rPr lang="en-IN"/>
                        <a:t>3</a:t>
                      </a:r>
                    </a:p>
                  </a:txBody>
                  <a:tcPr/>
                </a:tc>
                <a:tc>
                  <a:txBody>
                    <a:bodyPr/>
                    <a:lstStyle/>
                    <a:p>
                      <a:r>
                        <a:rPr lang="en-IN"/>
                        <a:t>Rakhil ML</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a:t>CB.EN.U4AIE21048</a:t>
                      </a:r>
                    </a:p>
                  </a:txBody>
                  <a:tcPr/>
                </a:tc>
                <a:extLst>
                  <a:ext uri="{0D108BD9-81ED-4DB2-BD59-A6C34878D82A}">
                    <a16:rowId xmlns:a16="http://schemas.microsoft.com/office/drawing/2014/main" val="3696555716"/>
                  </a:ext>
                </a:extLst>
              </a:tr>
              <a:tr h="434721">
                <a:tc>
                  <a:txBody>
                    <a:bodyPr/>
                    <a:lstStyle/>
                    <a:p>
                      <a:r>
                        <a:rPr lang="en-IN"/>
                        <a:t>4</a:t>
                      </a:r>
                    </a:p>
                  </a:txBody>
                  <a:tcPr/>
                </a:tc>
                <a:tc>
                  <a:txBody>
                    <a:bodyPr/>
                    <a:lstStyle/>
                    <a:p>
                      <a:r>
                        <a:rPr lang="en-IN"/>
                        <a:t>Vikhyat Bansal</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a:t>CB.EN.U4AIE21076</a:t>
                      </a:r>
                    </a:p>
                  </a:txBody>
                  <a:tcPr/>
                </a:tc>
                <a:extLst>
                  <a:ext uri="{0D108BD9-81ED-4DB2-BD59-A6C34878D82A}">
                    <a16:rowId xmlns:a16="http://schemas.microsoft.com/office/drawing/2014/main" val="924975636"/>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62A80-7E19-82FC-C76A-523258DE46A6}"/>
              </a:ext>
            </a:extLst>
          </p:cNvPr>
          <p:cNvSpPr>
            <a:spLocks noGrp="1"/>
          </p:cNvSpPr>
          <p:nvPr>
            <p:ph type="title"/>
          </p:nvPr>
        </p:nvSpPr>
        <p:spPr>
          <a:xfrm>
            <a:off x="720000" y="234472"/>
            <a:ext cx="7704000" cy="572700"/>
          </a:xfrm>
        </p:spPr>
        <p:txBody>
          <a:bodyPr spcFirstLastPara="1" wrap="square" lIns="91425" tIns="91425" rIns="91425" bIns="91425" anchor="ctr" anchorCtr="0">
            <a:noAutofit/>
          </a:bodyPr>
          <a:lstStyle/>
          <a:p>
            <a:pPr algn="ctr"/>
            <a:r>
              <a:rPr lang="en-GB"/>
              <a:t>Observation</a:t>
            </a:r>
            <a:endParaRPr lang="en-US"/>
          </a:p>
        </p:txBody>
      </p:sp>
      <p:sp>
        <p:nvSpPr>
          <p:cNvPr id="4" name="TextBox 3">
            <a:extLst>
              <a:ext uri="{FF2B5EF4-FFF2-40B4-BE49-F238E27FC236}">
                <a16:creationId xmlns:a16="http://schemas.microsoft.com/office/drawing/2014/main" id="{412687DB-EB2C-58B2-4EA8-65C24A1E5433}"/>
              </a:ext>
            </a:extLst>
          </p:cNvPr>
          <p:cNvSpPr txBox="1"/>
          <p:nvPr/>
        </p:nvSpPr>
        <p:spPr>
          <a:xfrm>
            <a:off x="779046" y="1147512"/>
            <a:ext cx="7585908"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292929"/>
                </a:solidFill>
                <a:latin typeface="Poppins"/>
                <a:cs typeface="Poppins"/>
              </a:rPr>
              <a:t>This is the basic image classification model using the standard CNN architecture. The model looks great in the sense that it correctly predicts two of our images from the test set with a high probability.</a:t>
            </a:r>
          </a:p>
          <a:p>
            <a:endParaRPr lang="en-US" sz="1600">
              <a:solidFill>
                <a:srgbClr val="292929"/>
              </a:solidFill>
              <a:latin typeface="Poppins"/>
              <a:cs typeface="Poppins"/>
            </a:endParaRPr>
          </a:p>
          <a:p>
            <a:r>
              <a:rPr lang="en-US" sz="1600">
                <a:solidFill>
                  <a:srgbClr val="292929"/>
                </a:solidFill>
                <a:latin typeface="Poppins"/>
                <a:cs typeface="Poppins"/>
              </a:rPr>
              <a:t>However, what we don’t know is how certain is our model in assigning that 0.999 probability value on each of our images. Is the model really confident to assign that 0.999 probability value to our images? We also don’t know if the model knows what it doesn’t know.</a:t>
            </a:r>
          </a:p>
          <a:p>
            <a:endParaRPr lang="en-US" sz="1600">
              <a:solidFill>
                <a:srgbClr val="292929"/>
              </a:solidFill>
              <a:latin typeface="Poppins"/>
              <a:cs typeface="Poppins"/>
            </a:endParaRPr>
          </a:p>
          <a:p>
            <a:r>
              <a:rPr lang="en-US" sz="1600">
                <a:solidFill>
                  <a:srgbClr val="292929"/>
                </a:solidFill>
                <a:latin typeface="Poppins"/>
                <a:cs typeface="Poppins"/>
              </a:rPr>
              <a:t>We can’t answer all the points above with standard CNN. That’s why we need to build a CNN model from a Bayesian perspective. Next, we are building a CNN model based on a Bayesian perspective.</a:t>
            </a:r>
          </a:p>
        </p:txBody>
      </p:sp>
    </p:spTree>
    <p:extLst>
      <p:ext uri="{BB962C8B-B14F-4D97-AF65-F5344CB8AC3E}">
        <p14:creationId xmlns:p14="http://schemas.microsoft.com/office/powerpoint/2010/main" val="567526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nvPr>
        </p:nvSpPr>
        <p:spPr>
          <a:xfrm>
            <a:off x="731573" y="2622025"/>
            <a:ext cx="5152392"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000"/>
              <a:t>IMAGE CLASSIFICATION USING BAYESIAN CNN</a:t>
            </a:r>
            <a:endParaRPr sz="4000"/>
          </a:p>
        </p:txBody>
      </p:sp>
      <p:sp>
        <p:nvSpPr>
          <p:cNvPr id="261" name="Google Shape;261;p33"/>
          <p:cNvSpPr txBox="1">
            <a:spLocks noGrp="1"/>
          </p:cNvSpPr>
          <p:nvPr>
            <p:ph type="title" idx="2"/>
          </p:nvPr>
        </p:nvSpPr>
        <p:spPr>
          <a:xfrm>
            <a:off x="731573" y="1679675"/>
            <a:ext cx="1288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grpSp>
        <p:nvGrpSpPr>
          <p:cNvPr id="262" name="Google Shape;262;p33"/>
          <p:cNvGrpSpPr/>
          <p:nvPr/>
        </p:nvGrpSpPr>
        <p:grpSpPr>
          <a:xfrm flipH="1">
            <a:off x="-93625" y="2521475"/>
            <a:ext cx="4993500" cy="0"/>
            <a:chOff x="2220050" y="1547100"/>
            <a:chExt cx="4993500" cy="0"/>
          </a:xfrm>
        </p:grpSpPr>
        <p:cxnSp>
          <p:nvCxnSpPr>
            <p:cNvPr id="263" name="Google Shape;263;p33"/>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64" name="Google Shape;264;p33"/>
            <p:cNvCxnSpPr/>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668545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4" name="Rectangle 3">
            <a:extLst>
              <a:ext uri="{FF2B5EF4-FFF2-40B4-BE49-F238E27FC236}">
                <a16:creationId xmlns:a16="http://schemas.microsoft.com/office/drawing/2014/main" id="{35F008E9-7922-4ADE-9F39-ED709D65D8D1}"/>
              </a:ext>
            </a:extLst>
          </p:cNvPr>
          <p:cNvSpPr/>
          <p:nvPr/>
        </p:nvSpPr>
        <p:spPr>
          <a:xfrm>
            <a:off x="357808" y="301842"/>
            <a:ext cx="8567531" cy="4524315"/>
          </a:xfrm>
          <a:prstGeom prst="rect">
            <a:avLst/>
          </a:prstGeom>
        </p:spPr>
        <p:txBody>
          <a:bodyPr wrap="square">
            <a:spAutoFit/>
          </a:bodyPr>
          <a:lstStyle/>
          <a:p>
            <a:pPr marL="285750" indent="-285750">
              <a:buFont typeface="Wingdings" panose="05000000000000000000" pitchFamily="2" charset="2"/>
              <a:buChar char="q"/>
            </a:pPr>
            <a:r>
              <a:rPr lang="en-IN" sz="1200">
                <a:latin typeface="Poppins" panose="020B0604020202020204" charset="0"/>
                <a:cs typeface="Poppins" panose="020B0604020202020204" charset="0"/>
              </a:rPr>
              <a:t>Image classification using Bayesian Convolutional Neural Networks (BCNNs) represents a cutting-edge approach to address challenges inherent in limited labelled data scenarios.</a:t>
            </a:r>
          </a:p>
          <a:p>
            <a:pPr marL="285750" indent="-285750">
              <a:buFont typeface="Wingdings" panose="05000000000000000000" pitchFamily="2" charset="2"/>
              <a:buChar char="q"/>
            </a:pPr>
            <a:endParaRPr lang="en-IN" sz="1200">
              <a:latin typeface="Poppins" panose="020B0604020202020204" charset="0"/>
              <a:cs typeface="Poppins" panose="020B0604020202020204" charset="0"/>
            </a:endParaRPr>
          </a:p>
          <a:p>
            <a:pPr marL="285750" indent="-285750">
              <a:buFont typeface="Wingdings" panose="05000000000000000000" pitchFamily="2" charset="2"/>
              <a:buChar char="q"/>
            </a:pPr>
            <a:r>
              <a:rPr lang="en-IN" sz="1200">
                <a:latin typeface="Poppins" panose="020B0604020202020204" charset="0"/>
                <a:cs typeface="Poppins" panose="020B0604020202020204" charset="0"/>
              </a:rPr>
              <a:t>Traditional deep learning models, particularly convolutional neural networks (CNNs), face difficulties with overfitting when confronted with sparse training datasets. </a:t>
            </a:r>
          </a:p>
          <a:p>
            <a:pPr marL="285750" indent="-285750">
              <a:buFont typeface="Wingdings" panose="05000000000000000000" pitchFamily="2" charset="2"/>
              <a:buChar char="q"/>
            </a:pPr>
            <a:endParaRPr lang="en-IN" sz="1200">
              <a:latin typeface="Poppins" panose="020B0604020202020204" charset="0"/>
              <a:cs typeface="Poppins" panose="020B0604020202020204" charset="0"/>
            </a:endParaRPr>
          </a:p>
          <a:p>
            <a:pPr marL="285750" indent="-285750">
              <a:buFont typeface="Wingdings" panose="05000000000000000000" pitchFamily="2" charset="2"/>
              <a:buChar char="q"/>
            </a:pPr>
            <a:r>
              <a:rPr lang="en-IN" sz="1200">
                <a:latin typeface="Poppins" panose="020B0604020202020204" charset="0"/>
                <a:cs typeface="Poppins" panose="020B0604020202020204" charset="0"/>
              </a:rPr>
              <a:t>In response to this, BCNNs introduce Bayesian principles by incorporating probability distributions into the model parameters. This innovative approach not only enhances the robustness of the model against overfitting but also provides a unique capability to quantify uncertainty. </a:t>
            </a:r>
          </a:p>
          <a:p>
            <a:pPr marL="285750" indent="-285750">
              <a:buFont typeface="Wingdings" panose="05000000000000000000" pitchFamily="2" charset="2"/>
              <a:buChar char="q"/>
            </a:pPr>
            <a:endParaRPr lang="en-IN" sz="1200">
              <a:latin typeface="Poppins" panose="020B0604020202020204" charset="0"/>
              <a:cs typeface="Poppins" panose="020B0604020202020204" charset="0"/>
            </a:endParaRPr>
          </a:p>
          <a:p>
            <a:pPr marL="285750" indent="-285750">
              <a:buFont typeface="Wingdings" panose="05000000000000000000" pitchFamily="2" charset="2"/>
              <a:buChar char="q"/>
            </a:pPr>
            <a:r>
              <a:rPr lang="en-IN" sz="1200">
                <a:latin typeface="Poppins" panose="020B0604020202020204" charset="0"/>
                <a:cs typeface="Poppins" panose="020B0604020202020204" charset="0"/>
              </a:rPr>
              <a:t>In image classification tasks, where acquiring labelled data can be expensive or impractical, BCNNs demonstrate a remarkable advantage. Experimental evidence suggests that BCNNs can outperform traditional CNNs in such scenarios, showcasing their efficacy in handling the data scarcity challenge.</a:t>
            </a:r>
          </a:p>
          <a:p>
            <a:pPr marL="285750" indent="-285750">
              <a:buFont typeface="Wingdings" panose="05000000000000000000" pitchFamily="2" charset="2"/>
              <a:buChar char="q"/>
            </a:pPr>
            <a:endParaRPr lang="en-IN" sz="1200">
              <a:latin typeface="Poppins" panose="020B0604020202020204" charset="0"/>
              <a:cs typeface="Poppins" panose="020B0604020202020204" charset="0"/>
            </a:endParaRPr>
          </a:p>
          <a:p>
            <a:pPr marL="285750" indent="-285750">
              <a:buFont typeface="Wingdings" panose="05000000000000000000" pitchFamily="2" charset="2"/>
              <a:buChar char="q"/>
            </a:pPr>
            <a:r>
              <a:rPr lang="en-IN" sz="1200">
                <a:latin typeface="Poppins" panose="020B0604020202020204" charset="0"/>
                <a:cs typeface="Poppins" panose="020B0604020202020204" charset="0"/>
              </a:rPr>
              <a:t>Moreover, the uncertainty measures offered by BCNNs, including aleatoric and epistemic uncertainties, contribute to a more nuanced understanding of the model's predictions. This uncertainty-aware nature of BCNNs finds practical implications in various real-world applications, such as remote sensing and medical image analysis.</a:t>
            </a:r>
          </a:p>
          <a:p>
            <a:pPr marL="285750" indent="-285750">
              <a:buFont typeface="Wingdings" panose="05000000000000000000" pitchFamily="2" charset="2"/>
              <a:buChar char="q"/>
            </a:pPr>
            <a:endParaRPr lang="en-US" sz="1200">
              <a:latin typeface="Poppins" panose="020B0604020202020204" charset="0"/>
              <a:cs typeface="Poppins" panose="020B0604020202020204" charset="0"/>
            </a:endParaRPr>
          </a:p>
          <a:p>
            <a:pPr marL="285750" indent="-285750">
              <a:buFont typeface="Wingdings" panose="05000000000000000000" pitchFamily="2" charset="2"/>
              <a:buChar char="q"/>
            </a:pPr>
            <a:r>
              <a:rPr lang="en-US" sz="1200">
                <a:latin typeface="Poppins" panose="020B0604020202020204" charset="0"/>
                <a:cs typeface="Poppins" panose="020B0604020202020204" charset="0"/>
              </a:rPr>
              <a:t>One notable aspect of BCNNs is their remarkable capacity for model compression, making them particularly well-suited for deployment in hardware-constrained environments. </a:t>
            </a:r>
          </a:p>
          <a:p>
            <a:pPr marL="285750" indent="-285750">
              <a:buFont typeface="Wingdings" panose="05000000000000000000" pitchFamily="2" charset="2"/>
              <a:buChar char="q"/>
            </a:pPr>
            <a:endParaRPr lang="en-US" sz="1200">
              <a:latin typeface="Poppins" panose="020B0604020202020204" charset="0"/>
              <a:cs typeface="Poppins" panose="020B0604020202020204" charset="0"/>
            </a:endParaRPr>
          </a:p>
          <a:p>
            <a:pPr marL="285750" indent="-285750">
              <a:buFont typeface="Wingdings" panose="05000000000000000000" pitchFamily="2" charset="2"/>
              <a:buChar char="q"/>
            </a:pPr>
            <a:r>
              <a:rPr lang="en-US" sz="1200">
                <a:latin typeface="Poppins" panose="020B0604020202020204" charset="0"/>
                <a:cs typeface="Poppins" panose="020B0604020202020204" charset="0"/>
              </a:rPr>
              <a:t>This attribute holds significance for applications on devices with limited memory or processing capabilities, allowing BCNNs to maintain high performance even in resource-constrained settings. </a:t>
            </a:r>
            <a:endParaRPr lang="en-IN" sz="1200">
              <a:latin typeface="Poppins" panose="020B0604020202020204" charset="0"/>
              <a:cs typeface="Poppins" panose="020B0604020202020204" charset="0"/>
            </a:endParaRPr>
          </a:p>
        </p:txBody>
      </p:sp>
    </p:spTree>
    <p:extLst>
      <p:ext uri="{BB962C8B-B14F-4D97-AF65-F5344CB8AC3E}">
        <p14:creationId xmlns:p14="http://schemas.microsoft.com/office/powerpoint/2010/main" val="1181606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3" name="Rectangle 2">
            <a:extLst>
              <a:ext uri="{FF2B5EF4-FFF2-40B4-BE49-F238E27FC236}">
                <a16:creationId xmlns:a16="http://schemas.microsoft.com/office/drawing/2014/main" id="{8A94392A-381B-4FC4-A492-11AE140D9E96}"/>
              </a:ext>
            </a:extLst>
          </p:cNvPr>
          <p:cNvSpPr/>
          <p:nvPr/>
        </p:nvSpPr>
        <p:spPr>
          <a:xfrm>
            <a:off x="298173" y="185530"/>
            <a:ext cx="8454887" cy="1754326"/>
          </a:xfrm>
          <a:prstGeom prst="rect">
            <a:avLst/>
          </a:prstGeom>
        </p:spPr>
        <p:txBody>
          <a:bodyPr wrap="square">
            <a:spAutoFit/>
          </a:bodyPr>
          <a:lstStyle/>
          <a:p>
            <a:pPr marL="171450" indent="-171450">
              <a:buFont typeface="Wingdings" panose="05000000000000000000" pitchFamily="2" charset="2"/>
              <a:buChar char="q"/>
            </a:pPr>
            <a:r>
              <a:rPr lang="en-IN" sz="1200">
                <a:latin typeface="Poppins" panose="020B0604020202020204" charset="0"/>
                <a:cs typeface="Poppins" panose="020B0604020202020204" charset="0"/>
              </a:rPr>
              <a:t>Furthermore, BCNNs introduce a novel approach to misclassification detection by leveraging uncertainty measures. The ability to identify misclassified samples based on uncertainty provides enhanced model interpretability, a crucial consideration for applications where model predictions have significant consequences.</a:t>
            </a:r>
          </a:p>
          <a:p>
            <a:pPr marL="171450" indent="-171450">
              <a:buFont typeface="Wingdings" panose="05000000000000000000" pitchFamily="2" charset="2"/>
              <a:buChar char="q"/>
            </a:pPr>
            <a:endParaRPr lang="en-IN" sz="1200">
              <a:latin typeface="Poppins" panose="020B0604020202020204" charset="0"/>
              <a:cs typeface="Poppins" panose="020B0604020202020204" charset="0"/>
            </a:endParaRPr>
          </a:p>
          <a:p>
            <a:pPr marL="171450" indent="-171450">
              <a:buFont typeface="Wingdings" panose="05000000000000000000" pitchFamily="2" charset="2"/>
              <a:buChar char="q"/>
            </a:pPr>
            <a:r>
              <a:rPr lang="en-IN" sz="1200">
                <a:latin typeface="Poppins" panose="020B0604020202020204" charset="0"/>
                <a:cs typeface="Poppins" panose="020B0604020202020204" charset="0"/>
              </a:rPr>
              <a:t>Addressing challenges related to computational efficiency and scalability remains an open area for future investigation. In summary, image classification using Bayesian CNNs presents a promising and versatile framework, offering solutions to critical issues related to data scarcity, overfitting, and uncertainty in practical applications.</a:t>
            </a:r>
          </a:p>
        </p:txBody>
      </p:sp>
    </p:spTree>
    <p:extLst>
      <p:ext uri="{BB962C8B-B14F-4D97-AF65-F5344CB8AC3E}">
        <p14:creationId xmlns:p14="http://schemas.microsoft.com/office/powerpoint/2010/main" val="3124426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D10B8-3A14-9FA2-4531-7BBC1FB4F4B8}"/>
              </a:ext>
            </a:extLst>
          </p:cNvPr>
          <p:cNvSpPr>
            <a:spLocks noGrp="1"/>
          </p:cNvSpPr>
          <p:nvPr>
            <p:ph type="title"/>
          </p:nvPr>
        </p:nvSpPr>
        <p:spPr>
          <a:xfrm>
            <a:off x="720000" y="452545"/>
            <a:ext cx="7704000" cy="3084291"/>
          </a:xfrm>
        </p:spPr>
        <p:txBody>
          <a:bodyPr/>
          <a:lstStyle/>
          <a:p>
            <a:r>
              <a:rPr lang="en-GB" sz="1500" b="0">
                <a:solidFill>
                  <a:srgbClr val="292929"/>
                </a:solidFill>
              </a:rPr>
              <a:t>To build a Bayesian CNN, we need to first import the necessary libraries. In this article, we’re going to use TensorFlow Probability library to create the first and the last layers of our neural networks model.</a:t>
            </a:r>
            <a:br>
              <a:rPr lang="en-GB" sz="1500" b="0">
                <a:solidFill>
                  <a:srgbClr val="292929"/>
                </a:solidFill>
              </a:rPr>
            </a:br>
            <a:br>
              <a:rPr lang="en-GB" sz="1500" b="0">
                <a:solidFill>
                  <a:srgbClr val="292929"/>
                </a:solidFill>
              </a:rPr>
            </a:br>
            <a:r>
              <a:rPr lang="en-GB" sz="1500" b="0">
                <a:solidFill>
                  <a:srgbClr val="292929"/>
                </a:solidFill>
              </a:rPr>
              <a:t>We can install the python library using the command:</a:t>
            </a:r>
            <a:br>
              <a:rPr lang="en-GB" sz="1500" b="0">
                <a:solidFill>
                  <a:srgbClr val="292929"/>
                </a:solidFill>
              </a:rPr>
            </a:br>
            <a:r>
              <a:rPr lang="en-GB" sz="1500" b="0"/>
              <a:t>pip install </a:t>
            </a:r>
            <a:r>
              <a:rPr lang="en-GB" sz="1500" b="0" err="1"/>
              <a:t>tensorflow</a:t>
            </a:r>
            <a:r>
              <a:rPr lang="en-GB" sz="1500" b="0"/>
              <a:t>-probability </a:t>
            </a:r>
            <a:br>
              <a:rPr lang="en-GB" sz="1500" b="0"/>
            </a:br>
            <a:br>
              <a:rPr lang="en-GB" sz="1500" b="0"/>
            </a:br>
            <a:br>
              <a:rPr lang="en-GB" sz="1500" b="0"/>
            </a:br>
            <a:r>
              <a:rPr lang="en-GB" sz="1500" b="0"/>
              <a:t>We will start by importing the necessary libraries to our environment.</a:t>
            </a:r>
          </a:p>
        </p:txBody>
      </p:sp>
      <p:pic>
        <p:nvPicPr>
          <p:cNvPr id="9" name="Picture 8" descr="A screen shot of a computer code&#10;&#10;Description automatically generated">
            <a:extLst>
              <a:ext uri="{FF2B5EF4-FFF2-40B4-BE49-F238E27FC236}">
                <a16:creationId xmlns:a16="http://schemas.microsoft.com/office/drawing/2014/main" id="{0FC6DB04-DF59-8D1A-E8BF-9A1B022751E6}"/>
              </a:ext>
            </a:extLst>
          </p:cNvPr>
          <p:cNvPicPr>
            <a:picLocks noChangeAspect="1"/>
          </p:cNvPicPr>
          <p:nvPr/>
        </p:nvPicPr>
        <p:blipFill>
          <a:blip r:embed="rId2"/>
          <a:stretch>
            <a:fillRect/>
          </a:stretch>
        </p:blipFill>
        <p:spPr>
          <a:xfrm>
            <a:off x="3000876" y="2968792"/>
            <a:ext cx="3638550" cy="1371600"/>
          </a:xfrm>
          <a:prstGeom prst="rect">
            <a:avLst/>
          </a:prstGeom>
        </p:spPr>
      </p:pic>
    </p:spTree>
    <p:extLst>
      <p:ext uri="{BB962C8B-B14F-4D97-AF65-F5344CB8AC3E}">
        <p14:creationId xmlns:p14="http://schemas.microsoft.com/office/powerpoint/2010/main" val="279702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6D790-6353-9742-2C5E-4A6CF33AEAD1}"/>
              </a:ext>
            </a:extLst>
          </p:cNvPr>
          <p:cNvSpPr>
            <a:spLocks noGrp="1"/>
          </p:cNvSpPr>
          <p:nvPr>
            <p:ph type="title"/>
          </p:nvPr>
        </p:nvSpPr>
        <p:spPr>
          <a:xfrm>
            <a:off x="720000" y="557821"/>
            <a:ext cx="7704000" cy="572700"/>
          </a:xfrm>
        </p:spPr>
        <p:txBody>
          <a:bodyPr spcFirstLastPara="1" wrap="square" lIns="91425" tIns="91425" rIns="91425" bIns="91425" anchor="ctr" anchorCtr="0">
            <a:noAutofit/>
          </a:bodyPr>
          <a:lstStyle/>
          <a:p>
            <a:pPr algn="ctr"/>
            <a:r>
              <a:rPr lang="en-GB"/>
              <a:t>Approach</a:t>
            </a:r>
            <a:endParaRPr lang="en-US"/>
          </a:p>
        </p:txBody>
      </p:sp>
      <p:sp>
        <p:nvSpPr>
          <p:cNvPr id="4" name="TextBox 3">
            <a:extLst>
              <a:ext uri="{FF2B5EF4-FFF2-40B4-BE49-F238E27FC236}">
                <a16:creationId xmlns:a16="http://schemas.microsoft.com/office/drawing/2014/main" id="{3958B590-78E8-C72C-E4A8-15589ADA275B}"/>
              </a:ext>
            </a:extLst>
          </p:cNvPr>
          <p:cNvSpPr txBox="1"/>
          <p:nvPr/>
        </p:nvSpPr>
        <p:spPr>
          <a:xfrm>
            <a:off x="928688" y="1552826"/>
            <a:ext cx="7294144"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500">
                <a:solidFill>
                  <a:srgbClr val="292929"/>
                </a:solidFill>
              </a:rPr>
              <a:t>The architecture will be the same as the standard CNN model that we’ve built before. So, it has four convolutional layers before we flatten it and use a dense layer at the very end.</a:t>
            </a:r>
          </a:p>
          <a:p>
            <a:endParaRPr lang="en-GB" sz="1500">
              <a:solidFill>
                <a:srgbClr val="292929"/>
              </a:solidFill>
            </a:endParaRPr>
          </a:p>
          <a:p>
            <a:r>
              <a:rPr lang="en-GB" sz="1500">
                <a:solidFill>
                  <a:srgbClr val="292929"/>
                </a:solidFill>
              </a:rPr>
              <a:t>The differences between the classic CNN and this model are the first convolutional layer and the last dense layer of the model.</a:t>
            </a:r>
          </a:p>
          <a:p>
            <a:endParaRPr lang="en-GB" sz="1500">
              <a:solidFill>
                <a:srgbClr val="292929"/>
              </a:solidFill>
            </a:endParaRPr>
          </a:p>
          <a:p>
            <a:r>
              <a:rPr lang="en-GB" sz="1500">
                <a:solidFill>
                  <a:srgbClr val="292929"/>
                </a:solidFill>
              </a:rPr>
              <a:t>The first layer we are using is </a:t>
            </a:r>
            <a:r>
              <a:rPr lang="en-GB" sz="1500" b="1">
                <a:solidFill>
                  <a:srgbClr val="292929"/>
                </a:solidFill>
              </a:rPr>
              <a:t>The Convolutional2DReparameterization Layer</a:t>
            </a:r>
          </a:p>
          <a:p>
            <a:r>
              <a:rPr lang="en-GB" sz="1500">
                <a:solidFill>
                  <a:srgbClr val="292929"/>
                </a:solidFill>
              </a:rPr>
              <a:t>And the last dense layer of this model is</a:t>
            </a:r>
            <a:r>
              <a:rPr lang="en-GB" sz="1500" b="1">
                <a:solidFill>
                  <a:srgbClr val="292929"/>
                </a:solidFill>
              </a:rPr>
              <a:t> The </a:t>
            </a:r>
            <a:r>
              <a:rPr lang="en-GB" sz="1500" b="1" err="1">
                <a:solidFill>
                  <a:srgbClr val="292929"/>
                </a:solidFill>
              </a:rPr>
              <a:t>DenseReparameterization</a:t>
            </a:r>
            <a:r>
              <a:rPr lang="en-GB" sz="1500" b="1">
                <a:solidFill>
                  <a:srgbClr val="292929"/>
                </a:solidFill>
              </a:rPr>
              <a:t> Layer.</a:t>
            </a:r>
          </a:p>
          <a:p>
            <a:endParaRPr lang="en-GB" sz="1500" b="1">
              <a:solidFill>
                <a:srgbClr val="292929"/>
              </a:solidFill>
            </a:endParaRPr>
          </a:p>
        </p:txBody>
      </p:sp>
    </p:spTree>
    <p:extLst>
      <p:ext uri="{BB962C8B-B14F-4D97-AF65-F5344CB8AC3E}">
        <p14:creationId xmlns:p14="http://schemas.microsoft.com/office/powerpoint/2010/main" val="3685469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DC61E-87E1-EC19-D68D-E945D7C5B496}"/>
              </a:ext>
            </a:extLst>
          </p:cNvPr>
          <p:cNvSpPr>
            <a:spLocks noGrp="1"/>
          </p:cNvSpPr>
          <p:nvPr>
            <p:ph type="title"/>
          </p:nvPr>
        </p:nvSpPr>
        <p:spPr/>
        <p:txBody>
          <a:bodyPr/>
          <a:lstStyle/>
          <a:p>
            <a:r>
              <a:rPr lang="en-GB" sz="2400">
                <a:solidFill>
                  <a:srgbClr val="292929"/>
                </a:solidFill>
              </a:rPr>
              <a:t>The Convolutional2DReparameterization Layer</a:t>
            </a:r>
            <a:endParaRPr lang="en-US" sz="2400"/>
          </a:p>
        </p:txBody>
      </p:sp>
      <p:sp>
        <p:nvSpPr>
          <p:cNvPr id="4" name="TextBox 3">
            <a:extLst>
              <a:ext uri="{FF2B5EF4-FFF2-40B4-BE49-F238E27FC236}">
                <a16:creationId xmlns:a16="http://schemas.microsoft.com/office/drawing/2014/main" id="{3EDD9F65-D4DB-E039-CDDB-9D1AB22C9A84}"/>
              </a:ext>
            </a:extLst>
          </p:cNvPr>
          <p:cNvSpPr txBox="1"/>
          <p:nvPr/>
        </p:nvSpPr>
        <p:spPr>
          <a:xfrm>
            <a:off x="658730" y="1260308"/>
            <a:ext cx="7834061"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292929"/>
                </a:solidFill>
                <a:latin typeface="Poppins"/>
                <a:cs typeface="Poppins"/>
                <a:sym typeface="Poppins"/>
              </a:rPr>
              <a:t>For the first convolution layer, instead of using a normal CNN Conv2D layer, we are going to use Convolutional2DReparameterization layer. The point of this layer is to take aleatoric uncertainty into account, which is the uncertainty that arises from the quality of the data. So, instead of creating an output of the same deterministic value as a standard CNN does, it will create an output that is drawn from a distribution.</a:t>
            </a:r>
          </a:p>
          <a:p>
            <a:endParaRPr lang="en-US" sz="1600">
              <a:solidFill>
                <a:srgbClr val="292929"/>
              </a:solidFill>
              <a:latin typeface="Poppins"/>
              <a:cs typeface="Poppins"/>
            </a:endParaRPr>
          </a:p>
          <a:p>
            <a:r>
              <a:rPr lang="en-US" sz="1600">
                <a:solidFill>
                  <a:srgbClr val="292929"/>
                </a:solidFill>
                <a:latin typeface="Poppins"/>
                <a:cs typeface="Poppins"/>
              </a:rPr>
              <a:t>Because this layer creates an output from a distribution, then we need to define several things here as the argument:</a:t>
            </a:r>
          </a:p>
          <a:p>
            <a:endParaRPr lang="en-US" sz="600">
              <a:solidFill>
                <a:srgbClr val="292929"/>
              </a:solidFill>
              <a:latin typeface="Poppins"/>
              <a:cs typeface="Poppins"/>
            </a:endParaRPr>
          </a:p>
          <a:p>
            <a:pPr marL="285750" indent="-285750">
              <a:buChar char="•"/>
            </a:pPr>
            <a:r>
              <a:rPr lang="en-US" sz="1500" b="1">
                <a:solidFill>
                  <a:srgbClr val="292929"/>
                </a:solidFill>
              </a:rPr>
              <a:t>Prior for kernel and bias parameters</a:t>
            </a:r>
          </a:p>
          <a:p>
            <a:pPr marL="285750" indent="-285750">
              <a:buChar char="•"/>
            </a:pPr>
            <a:r>
              <a:rPr lang="en-US" sz="1500" b="1">
                <a:solidFill>
                  <a:srgbClr val="292929"/>
                </a:solidFill>
              </a:rPr>
              <a:t>Posterior for kernel and bias parameters</a:t>
            </a:r>
            <a:endParaRPr lang="en-US"/>
          </a:p>
          <a:p>
            <a:pPr marL="285750" indent="-285750">
              <a:buChar char="•"/>
            </a:pPr>
            <a:r>
              <a:rPr lang="en-US" sz="1500" b="1" err="1">
                <a:solidFill>
                  <a:srgbClr val="292929"/>
                </a:solidFill>
              </a:rPr>
              <a:t>Kullback-Leibler</a:t>
            </a:r>
            <a:r>
              <a:rPr lang="en-US" sz="1500" b="1">
                <a:solidFill>
                  <a:srgbClr val="292929"/>
                </a:solidFill>
              </a:rPr>
              <a:t> divergence</a:t>
            </a:r>
            <a:endParaRPr lang="en-US"/>
          </a:p>
        </p:txBody>
      </p:sp>
    </p:spTree>
    <p:extLst>
      <p:ext uri="{BB962C8B-B14F-4D97-AF65-F5344CB8AC3E}">
        <p14:creationId xmlns:p14="http://schemas.microsoft.com/office/powerpoint/2010/main" val="331597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25E79-52CF-8127-EA41-C038A7B07CBC}"/>
              </a:ext>
            </a:extLst>
          </p:cNvPr>
          <p:cNvSpPr>
            <a:spLocks noGrp="1"/>
          </p:cNvSpPr>
          <p:nvPr>
            <p:ph type="title"/>
          </p:nvPr>
        </p:nvSpPr>
        <p:spPr>
          <a:xfrm>
            <a:off x="720000" y="648058"/>
            <a:ext cx="7704000" cy="572700"/>
          </a:xfrm>
        </p:spPr>
        <p:txBody>
          <a:bodyPr spcFirstLastPara="1" wrap="square" lIns="91425" tIns="91425" rIns="91425" bIns="91425" anchor="ctr" anchorCtr="0">
            <a:noAutofit/>
          </a:bodyPr>
          <a:lstStyle/>
          <a:p>
            <a:pPr algn="ctr"/>
            <a:r>
              <a:rPr lang="en-GB" sz="2400">
                <a:solidFill>
                  <a:srgbClr val="292929"/>
                </a:solidFill>
              </a:rPr>
              <a:t>The </a:t>
            </a:r>
            <a:r>
              <a:rPr lang="en-GB" sz="2400" err="1">
                <a:solidFill>
                  <a:srgbClr val="292929"/>
                </a:solidFill>
              </a:rPr>
              <a:t>DenseReparameterization</a:t>
            </a:r>
            <a:r>
              <a:rPr lang="en-GB" sz="2400">
                <a:solidFill>
                  <a:srgbClr val="292929"/>
                </a:solidFill>
              </a:rPr>
              <a:t> Layer</a:t>
            </a:r>
            <a:endParaRPr lang="en-US" sz="2400">
              <a:solidFill>
                <a:srgbClr val="292929"/>
              </a:solidFill>
            </a:endParaRPr>
          </a:p>
        </p:txBody>
      </p:sp>
      <p:sp>
        <p:nvSpPr>
          <p:cNvPr id="4" name="TextBox 3">
            <a:extLst>
              <a:ext uri="{FF2B5EF4-FFF2-40B4-BE49-F238E27FC236}">
                <a16:creationId xmlns:a16="http://schemas.microsoft.com/office/drawing/2014/main" id="{5E62042D-5946-7E6C-4DAC-1B9284D5F4FB}"/>
              </a:ext>
            </a:extLst>
          </p:cNvPr>
          <p:cNvSpPr txBox="1"/>
          <p:nvPr/>
        </p:nvSpPr>
        <p:spPr>
          <a:xfrm>
            <a:off x="1126081" y="1706980"/>
            <a:ext cx="6889958" cy="23852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500">
                <a:solidFill>
                  <a:srgbClr val="292929"/>
                </a:solidFill>
              </a:rPr>
              <a:t>If the </a:t>
            </a:r>
            <a:r>
              <a:rPr lang="en-GB" sz="1200" b="1">
                <a:solidFill>
                  <a:srgbClr val="292929"/>
                </a:solidFill>
                <a:latin typeface="Consolas"/>
              </a:rPr>
              <a:t>Convolutional2DReparameterization</a:t>
            </a:r>
            <a:r>
              <a:rPr lang="en-GB" sz="1500">
                <a:solidFill>
                  <a:srgbClr val="292929"/>
                </a:solidFill>
              </a:rPr>
              <a:t> layer in the beginning is to take aleatoric uncertainty into account, this </a:t>
            </a:r>
            <a:r>
              <a:rPr lang="en-GB" sz="1200" b="1" err="1">
                <a:solidFill>
                  <a:srgbClr val="292929"/>
                </a:solidFill>
                <a:latin typeface="Consolas"/>
              </a:rPr>
              <a:t>DenseReparameterization</a:t>
            </a:r>
            <a:r>
              <a:rPr lang="en-GB" sz="1500">
                <a:solidFill>
                  <a:srgbClr val="292929"/>
                </a:solidFill>
              </a:rPr>
              <a:t> layer is applied to take epistemic uncertainty into account. Epistemic uncertainty is the uncertainty that arises from the model itself.</a:t>
            </a:r>
            <a:endParaRPr lang="en-US"/>
          </a:p>
          <a:p>
            <a:r>
              <a:rPr lang="en-GB" sz="1500">
                <a:solidFill>
                  <a:srgbClr val="292929"/>
                </a:solidFill>
              </a:rPr>
              <a:t>To apply this layer, we need to pass the same arguments as in </a:t>
            </a:r>
            <a:r>
              <a:rPr lang="en-GB" sz="1200" b="1">
                <a:solidFill>
                  <a:srgbClr val="292929"/>
                </a:solidFill>
                <a:latin typeface="Consolas"/>
              </a:rPr>
              <a:t>Convolutional2DReparameterization</a:t>
            </a:r>
            <a:r>
              <a:rPr lang="en-GB" sz="1500">
                <a:solidFill>
                  <a:srgbClr val="292929"/>
                </a:solidFill>
              </a:rPr>
              <a:t> layer: the kernel prior and posterior, the bias prior and posterior, as well as the divergence function for KL divergence. As an output, we’re going to pass this dense layer to a final one hot categorical layer consists of 5 units, as we have 5 classes in our flowers classification.</a:t>
            </a:r>
            <a:endParaRPr lang="en-GB"/>
          </a:p>
          <a:p>
            <a:endParaRPr lang="en-GB"/>
          </a:p>
        </p:txBody>
      </p:sp>
    </p:spTree>
    <p:extLst>
      <p:ext uri="{BB962C8B-B14F-4D97-AF65-F5344CB8AC3E}">
        <p14:creationId xmlns:p14="http://schemas.microsoft.com/office/powerpoint/2010/main" val="2020132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DB246-F570-AADD-616F-98B32B70226F}"/>
              </a:ext>
            </a:extLst>
          </p:cNvPr>
          <p:cNvSpPr>
            <a:spLocks noGrp="1"/>
          </p:cNvSpPr>
          <p:nvPr>
            <p:ph type="title"/>
          </p:nvPr>
        </p:nvSpPr>
        <p:spPr>
          <a:xfrm>
            <a:off x="7096736" y="121676"/>
            <a:ext cx="1229507" cy="572700"/>
          </a:xfrm>
        </p:spPr>
        <p:txBody>
          <a:bodyPr spcFirstLastPara="1" wrap="square" lIns="91425" tIns="91425" rIns="91425" bIns="91425" anchor="ctr" anchorCtr="0">
            <a:noAutofit/>
          </a:bodyPr>
          <a:lstStyle/>
          <a:p>
            <a:pPr algn="ctr"/>
            <a:r>
              <a:rPr lang="en-GB"/>
              <a:t>Code</a:t>
            </a:r>
          </a:p>
        </p:txBody>
      </p:sp>
      <p:pic>
        <p:nvPicPr>
          <p:cNvPr id="4" name="Picture 3" descr="A screenshot of a computer program&#10;&#10;Description automatically generated">
            <a:extLst>
              <a:ext uri="{FF2B5EF4-FFF2-40B4-BE49-F238E27FC236}">
                <a16:creationId xmlns:a16="http://schemas.microsoft.com/office/drawing/2014/main" id="{5F7A447E-AFE2-A8E1-DD6A-8A4BD251F93F}"/>
              </a:ext>
            </a:extLst>
          </p:cNvPr>
          <p:cNvPicPr>
            <a:picLocks noChangeAspect="1"/>
          </p:cNvPicPr>
          <p:nvPr/>
        </p:nvPicPr>
        <p:blipFill>
          <a:blip r:embed="rId2"/>
          <a:stretch>
            <a:fillRect/>
          </a:stretch>
        </p:blipFill>
        <p:spPr>
          <a:xfrm>
            <a:off x="241330" y="82717"/>
            <a:ext cx="6292621" cy="4444165"/>
          </a:xfrm>
          <a:prstGeom prst="rect">
            <a:avLst/>
          </a:prstGeom>
        </p:spPr>
      </p:pic>
    </p:spTree>
    <p:extLst>
      <p:ext uri="{BB962C8B-B14F-4D97-AF65-F5344CB8AC3E}">
        <p14:creationId xmlns:p14="http://schemas.microsoft.com/office/powerpoint/2010/main" val="4252120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A971-66BC-208D-C9F7-F19116AF4D06}"/>
              </a:ext>
            </a:extLst>
          </p:cNvPr>
          <p:cNvSpPr>
            <a:spLocks noGrp="1"/>
          </p:cNvSpPr>
          <p:nvPr>
            <p:ph type="title"/>
          </p:nvPr>
        </p:nvSpPr>
        <p:spPr>
          <a:xfrm>
            <a:off x="1554691" y="324710"/>
            <a:ext cx="1462619" cy="572700"/>
          </a:xfrm>
        </p:spPr>
        <p:txBody>
          <a:bodyPr/>
          <a:lstStyle/>
          <a:p>
            <a:r>
              <a:rPr lang="en-GB"/>
              <a:t>Output</a:t>
            </a:r>
          </a:p>
        </p:txBody>
      </p:sp>
      <p:pic>
        <p:nvPicPr>
          <p:cNvPr id="4" name="Picture 3" descr="A screenshot of a computer program&#10;&#10;Description automatically generated">
            <a:extLst>
              <a:ext uri="{FF2B5EF4-FFF2-40B4-BE49-F238E27FC236}">
                <a16:creationId xmlns:a16="http://schemas.microsoft.com/office/drawing/2014/main" id="{6A5B8492-F335-9E23-CB08-98226B7AF5E6}"/>
              </a:ext>
            </a:extLst>
          </p:cNvPr>
          <p:cNvPicPr>
            <a:picLocks noChangeAspect="1"/>
          </p:cNvPicPr>
          <p:nvPr/>
        </p:nvPicPr>
        <p:blipFill>
          <a:blip r:embed="rId2"/>
          <a:stretch>
            <a:fillRect/>
          </a:stretch>
        </p:blipFill>
        <p:spPr>
          <a:xfrm>
            <a:off x="4610874" y="30078"/>
            <a:ext cx="3020384" cy="4511843"/>
          </a:xfrm>
          <a:prstGeom prst="rect">
            <a:avLst/>
          </a:prstGeom>
        </p:spPr>
      </p:pic>
      <p:sp>
        <p:nvSpPr>
          <p:cNvPr id="5" name="TextBox 4">
            <a:extLst>
              <a:ext uri="{FF2B5EF4-FFF2-40B4-BE49-F238E27FC236}">
                <a16:creationId xmlns:a16="http://schemas.microsoft.com/office/drawing/2014/main" id="{380D99F5-670D-CD09-8DB4-51A7A17DCB31}"/>
              </a:ext>
            </a:extLst>
          </p:cNvPr>
          <p:cNvSpPr txBox="1"/>
          <p:nvPr/>
        </p:nvSpPr>
        <p:spPr>
          <a:xfrm>
            <a:off x="636169" y="1192629"/>
            <a:ext cx="3660607"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rgbClr val="292929"/>
                </a:solidFill>
              </a:rPr>
              <a:t>In the model summary that we have generated from our Bayesian CNN, we can see that at the first convolutional layer and the last dense layer, the number of parameters is twice as many as the parameters in the standard CNN model.</a:t>
            </a:r>
          </a:p>
          <a:p>
            <a:r>
              <a:rPr lang="en-US" sz="1500">
                <a:solidFill>
                  <a:srgbClr val="292929"/>
                </a:solidFill>
              </a:rPr>
              <a:t>This is because we have changed the weight of parameters from a single deterministic value into a value that is drawn from a distribution. Since we used a normal distribution, then it has two parameters instead of just one: the mean and the standard deviation.</a:t>
            </a:r>
          </a:p>
        </p:txBody>
      </p:sp>
    </p:spTree>
    <p:extLst>
      <p:ext uri="{BB962C8B-B14F-4D97-AF65-F5344CB8AC3E}">
        <p14:creationId xmlns:p14="http://schemas.microsoft.com/office/powerpoint/2010/main" val="3815104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3" name="Subtitle 2">
            <a:extLst>
              <a:ext uri="{FF2B5EF4-FFF2-40B4-BE49-F238E27FC236}">
                <a16:creationId xmlns:a16="http://schemas.microsoft.com/office/drawing/2014/main" id="{EDA817AC-5A44-44D6-854A-2F9EB5F67271}"/>
              </a:ext>
            </a:extLst>
          </p:cNvPr>
          <p:cNvSpPr>
            <a:spLocks noGrp="1"/>
          </p:cNvSpPr>
          <p:nvPr>
            <p:ph type="subTitle" idx="1"/>
          </p:nvPr>
        </p:nvSpPr>
        <p:spPr>
          <a:xfrm>
            <a:off x="115238" y="954920"/>
            <a:ext cx="6383165" cy="2674500"/>
          </a:xfrm>
        </p:spPr>
        <p:txBody>
          <a:bodyPr/>
          <a:lstStyle/>
          <a:p>
            <a:pPr marL="152400" indent="0">
              <a:buNone/>
            </a:pPr>
            <a:r>
              <a:rPr lang="en-US"/>
              <a:t>Constructing a CNN model using the Bayesian approach. Ultimately, we will be able to deduce how the architecture and inferences made by the Bayesian CNN when predicting images are different from those of the standard CNN.</a:t>
            </a:r>
          </a:p>
          <a:p>
            <a:endParaRPr lang="en-US"/>
          </a:p>
          <a:p>
            <a:pPr marL="152400" indent="0">
              <a:buNone/>
            </a:pPr>
            <a:r>
              <a:rPr lang="en-US"/>
              <a:t>       The actions that we will take in this post are listed below:</a:t>
            </a:r>
          </a:p>
          <a:p>
            <a:endParaRPr lang="en-US"/>
          </a:p>
          <a:p>
            <a:endParaRPr lang="en-US"/>
          </a:p>
          <a:p>
            <a:r>
              <a:rPr lang="en-US"/>
              <a:t>Obtaining the image dataset</a:t>
            </a:r>
          </a:p>
          <a:p>
            <a:r>
              <a:rPr lang="en-US"/>
              <a:t>Developing a conventional CNN model</a:t>
            </a:r>
          </a:p>
          <a:p>
            <a:r>
              <a:rPr lang="en-US"/>
              <a:t>The Bayesian CNN model's creation</a:t>
            </a:r>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34A69-EB10-F628-C4C8-2D81601691C7}"/>
              </a:ext>
            </a:extLst>
          </p:cNvPr>
          <p:cNvSpPr>
            <a:spLocks noGrp="1"/>
          </p:cNvSpPr>
          <p:nvPr>
            <p:ph type="title"/>
          </p:nvPr>
        </p:nvSpPr>
        <p:spPr>
          <a:xfrm>
            <a:off x="720000" y="114157"/>
            <a:ext cx="7704000" cy="572700"/>
          </a:xfrm>
        </p:spPr>
        <p:txBody>
          <a:bodyPr spcFirstLastPara="1" wrap="square" lIns="91425" tIns="91425" rIns="91425" bIns="91425" anchor="ctr" anchorCtr="0">
            <a:noAutofit/>
          </a:bodyPr>
          <a:lstStyle/>
          <a:p>
            <a:pPr algn="ctr"/>
            <a:r>
              <a:rPr lang="en-GB"/>
              <a:t>Compile</a:t>
            </a:r>
            <a:endParaRPr lang="en-US"/>
          </a:p>
        </p:txBody>
      </p:sp>
      <p:pic>
        <p:nvPicPr>
          <p:cNvPr id="4" name="Picture 3" descr="A screen shot of a computer code&#10;&#10;Description automatically generated">
            <a:extLst>
              <a:ext uri="{FF2B5EF4-FFF2-40B4-BE49-F238E27FC236}">
                <a16:creationId xmlns:a16="http://schemas.microsoft.com/office/drawing/2014/main" id="{8C8C2999-58BB-F641-B4F9-F68BF4F0E929}"/>
              </a:ext>
            </a:extLst>
          </p:cNvPr>
          <p:cNvPicPr>
            <a:picLocks noChangeAspect="1"/>
          </p:cNvPicPr>
          <p:nvPr/>
        </p:nvPicPr>
        <p:blipFill>
          <a:blip r:embed="rId3"/>
          <a:stretch>
            <a:fillRect/>
          </a:stretch>
        </p:blipFill>
        <p:spPr>
          <a:xfrm>
            <a:off x="2057400" y="2104523"/>
            <a:ext cx="5029200" cy="2152650"/>
          </a:xfrm>
          <a:prstGeom prst="rect">
            <a:avLst/>
          </a:prstGeom>
        </p:spPr>
      </p:pic>
      <p:sp>
        <p:nvSpPr>
          <p:cNvPr id="5" name="TextBox 4">
            <a:extLst>
              <a:ext uri="{FF2B5EF4-FFF2-40B4-BE49-F238E27FC236}">
                <a16:creationId xmlns:a16="http://schemas.microsoft.com/office/drawing/2014/main" id="{4D10ED7A-9BC7-634C-B9A3-6813454B29FB}"/>
              </a:ext>
            </a:extLst>
          </p:cNvPr>
          <p:cNvSpPr txBox="1"/>
          <p:nvPr/>
        </p:nvSpPr>
        <p:spPr>
          <a:xfrm>
            <a:off x="583532" y="816643"/>
            <a:ext cx="798445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292929"/>
                </a:solidFill>
                <a:latin typeface="Poppins"/>
                <a:cs typeface="Poppins"/>
              </a:rPr>
              <a:t>We are using Adam optimizer, and the metrics is the model’s accuracy. However, we’re using a negative log-likelihood as our loss function for our Bayesian CNN model to maximize the likelihood estimate of the mean and the standard deviation of the weights.</a:t>
            </a:r>
          </a:p>
        </p:txBody>
      </p:sp>
    </p:spTree>
    <p:extLst>
      <p:ext uri="{BB962C8B-B14F-4D97-AF65-F5344CB8AC3E}">
        <p14:creationId xmlns:p14="http://schemas.microsoft.com/office/powerpoint/2010/main" val="3300565724"/>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1FA2B-D34A-8378-CE40-088B582E22C3}"/>
              </a:ext>
            </a:extLst>
          </p:cNvPr>
          <p:cNvSpPr>
            <a:spLocks noGrp="1"/>
          </p:cNvSpPr>
          <p:nvPr>
            <p:ph type="title"/>
          </p:nvPr>
        </p:nvSpPr>
        <p:spPr>
          <a:xfrm>
            <a:off x="720000" y="234472"/>
            <a:ext cx="7704000" cy="572700"/>
          </a:xfrm>
        </p:spPr>
        <p:txBody>
          <a:bodyPr spcFirstLastPara="1" wrap="square" lIns="91425" tIns="91425" rIns="91425" bIns="91425" anchor="ctr" anchorCtr="0">
            <a:noAutofit/>
          </a:bodyPr>
          <a:lstStyle/>
          <a:p>
            <a:pPr algn="ctr"/>
            <a:r>
              <a:rPr lang="en-GB"/>
              <a:t>Training</a:t>
            </a:r>
            <a:endParaRPr lang="en-US"/>
          </a:p>
        </p:txBody>
      </p:sp>
      <p:sp>
        <p:nvSpPr>
          <p:cNvPr id="4" name="TextBox 3">
            <a:extLst>
              <a:ext uri="{FF2B5EF4-FFF2-40B4-BE49-F238E27FC236}">
                <a16:creationId xmlns:a16="http://schemas.microsoft.com/office/drawing/2014/main" id="{9621116A-A00C-3B4D-313B-8B24CD5E3D19}"/>
              </a:ext>
            </a:extLst>
          </p:cNvPr>
          <p:cNvSpPr txBox="1"/>
          <p:nvPr/>
        </p:nvSpPr>
        <p:spPr>
          <a:xfrm>
            <a:off x="681288" y="1245268"/>
            <a:ext cx="320942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292929"/>
                </a:solidFill>
                <a:latin typeface="Poppins"/>
                <a:cs typeface="Poppins"/>
              </a:rPr>
              <a:t>Now we are ready to train our model. For this Bayesian CNN, we’re going to train the model for 300 epochs, since the model is more complicated than our standard CNN model.</a:t>
            </a:r>
          </a:p>
        </p:txBody>
      </p:sp>
      <p:pic>
        <p:nvPicPr>
          <p:cNvPr id="5" name="Picture 4">
            <a:extLst>
              <a:ext uri="{FF2B5EF4-FFF2-40B4-BE49-F238E27FC236}">
                <a16:creationId xmlns:a16="http://schemas.microsoft.com/office/drawing/2014/main" id="{56CC85BB-17C1-A201-07DC-E21D3ED5AD70}"/>
              </a:ext>
            </a:extLst>
          </p:cNvPr>
          <p:cNvPicPr>
            <a:picLocks noChangeAspect="1"/>
          </p:cNvPicPr>
          <p:nvPr/>
        </p:nvPicPr>
        <p:blipFill>
          <a:blip r:embed="rId3"/>
          <a:stretch>
            <a:fillRect/>
          </a:stretch>
        </p:blipFill>
        <p:spPr>
          <a:xfrm>
            <a:off x="4907131" y="3055520"/>
            <a:ext cx="3209925" cy="1047750"/>
          </a:xfrm>
          <a:prstGeom prst="rect">
            <a:avLst/>
          </a:prstGeom>
        </p:spPr>
      </p:pic>
    </p:spTree>
    <p:extLst>
      <p:ext uri="{BB962C8B-B14F-4D97-AF65-F5344CB8AC3E}">
        <p14:creationId xmlns:p14="http://schemas.microsoft.com/office/powerpoint/2010/main" val="1811190350"/>
      </p:ext>
    </p:extLst>
  </p:cSld>
  <p:clrMapOvr>
    <a:masterClrMapping/>
  </p:clrMapOvr>
  <p:extLst>
    <p:ext uri="{6950BFC3-D8DA-4A85-94F7-54DA5524770B}">
      <p188:commentRel xmlns:p188="http://schemas.microsoft.com/office/powerpoint/2018/8/main" r:id="rId2"/>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6B09A-B7A3-F0FE-8E4C-F5659F1F1198}"/>
              </a:ext>
            </a:extLst>
          </p:cNvPr>
          <p:cNvSpPr>
            <a:spLocks noGrp="1"/>
          </p:cNvSpPr>
          <p:nvPr>
            <p:ph type="title"/>
          </p:nvPr>
        </p:nvSpPr>
        <p:spPr>
          <a:xfrm>
            <a:off x="6517717" y="174315"/>
            <a:ext cx="2192032" cy="572700"/>
          </a:xfrm>
        </p:spPr>
        <p:txBody>
          <a:bodyPr spcFirstLastPara="1" wrap="square" lIns="91425" tIns="91425" rIns="91425" bIns="91425" anchor="ctr" anchorCtr="0">
            <a:noAutofit/>
          </a:bodyPr>
          <a:lstStyle/>
          <a:p>
            <a:pPr algn="ctr"/>
            <a:r>
              <a:rPr lang="en-GB"/>
              <a:t>Prediction</a:t>
            </a:r>
          </a:p>
        </p:txBody>
      </p:sp>
      <p:pic>
        <p:nvPicPr>
          <p:cNvPr id="4" name="Picture 3" descr="A computer screen shot of a program&#10;&#10;Description automatically generated">
            <a:extLst>
              <a:ext uri="{FF2B5EF4-FFF2-40B4-BE49-F238E27FC236}">
                <a16:creationId xmlns:a16="http://schemas.microsoft.com/office/drawing/2014/main" id="{7A432285-1A4F-42AC-DC26-D494C13AD09E}"/>
              </a:ext>
            </a:extLst>
          </p:cNvPr>
          <p:cNvPicPr>
            <a:picLocks noChangeAspect="1"/>
          </p:cNvPicPr>
          <p:nvPr/>
        </p:nvPicPr>
        <p:blipFill>
          <a:blip r:embed="rId3"/>
          <a:stretch>
            <a:fillRect/>
          </a:stretch>
        </p:blipFill>
        <p:spPr>
          <a:xfrm>
            <a:off x="235911" y="82717"/>
            <a:ext cx="6025230" cy="4466724"/>
          </a:xfrm>
          <a:prstGeom prst="rect">
            <a:avLst/>
          </a:prstGeom>
        </p:spPr>
      </p:pic>
    </p:spTree>
    <p:extLst>
      <p:ext uri="{BB962C8B-B14F-4D97-AF65-F5344CB8AC3E}">
        <p14:creationId xmlns:p14="http://schemas.microsoft.com/office/powerpoint/2010/main" val="10438024"/>
      </p:ext>
    </p:extLst>
  </p:cSld>
  <p:clrMapOvr>
    <a:masterClrMapping/>
  </p:clrMapOvr>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C5B19-551A-02A6-88FE-2D2D258174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FEBCFE-5867-2F5A-CC1F-A5F344050989}"/>
              </a:ext>
            </a:extLst>
          </p:cNvPr>
          <p:cNvSpPr>
            <a:spLocks noGrp="1"/>
          </p:cNvSpPr>
          <p:nvPr>
            <p:ph type="title"/>
          </p:nvPr>
        </p:nvSpPr>
        <p:spPr>
          <a:xfrm>
            <a:off x="712480" y="249512"/>
            <a:ext cx="1981480" cy="572700"/>
          </a:xfrm>
        </p:spPr>
        <p:txBody>
          <a:bodyPr spcFirstLastPara="1" wrap="square" lIns="91425" tIns="91425" rIns="91425" bIns="91425" anchor="ctr" anchorCtr="0">
            <a:noAutofit/>
          </a:bodyPr>
          <a:lstStyle/>
          <a:p>
            <a:pPr algn="ctr"/>
            <a:r>
              <a:rPr lang="en-GB"/>
              <a:t>Output</a:t>
            </a:r>
            <a:endParaRPr lang="en-US"/>
          </a:p>
        </p:txBody>
      </p:sp>
      <p:sp>
        <p:nvSpPr>
          <p:cNvPr id="6" name="TextBox 5">
            <a:extLst>
              <a:ext uri="{FF2B5EF4-FFF2-40B4-BE49-F238E27FC236}">
                <a16:creationId xmlns:a16="http://schemas.microsoft.com/office/drawing/2014/main" id="{D7B82D96-B605-7C26-651B-2D8DB875AC63}"/>
              </a:ext>
            </a:extLst>
          </p:cNvPr>
          <p:cNvSpPr txBox="1"/>
          <p:nvPr/>
        </p:nvSpPr>
        <p:spPr>
          <a:xfrm>
            <a:off x="297783" y="1185111"/>
            <a:ext cx="320942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292929"/>
                </a:solidFill>
                <a:sym typeface="Poppins"/>
              </a:rPr>
              <a:t>As you can see above, our model correctly predicts that our image is a dandelion with a very high probability value, which is ~1.0. Not only it predicts our image as dandelion with ~1.0 probability, but it also assigns the ~1.0 probability value with an absolute certainty, which is great.</a:t>
            </a:r>
            <a:endParaRPr lang="en-US"/>
          </a:p>
        </p:txBody>
      </p:sp>
      <p:pic>
        <p:nvPicPr>
          <p:cNvPr id="3" name="Picture 2" descr="A close up of a dandelion&#10;&#10;Description automatically generated">
            <a:extLst>
              <a:ext uri="{FF2B5EF4-FFF2-40B4-BE49-F238E27FC236}">
                <a16:creationId xmlns:a16="http://schemas.microsoft.com/office/drawing/2014/main" id="{69B12EE5-04A1-9392-EB1E-A3929D4A66EF}"/>
              </a:ext>
            </a:extLst>
          </p:cNvPr>
          <p:cNvPicPr>
            <a:picLocks noChangeAspect="1"/>
          </p:cNvPicPr>
          <p:nvPr/>
        </p:nvPicPr>
        <p:blipFill>
          <a:blip r:embed="rId2"/>
          <a:stretch>
            <a:fillRect/>
          </a:stretch>
        </p:blipFill>
        <p:spPr>
          <a:xfrm>
            <a:off x="3607282" y="180473"/>
            <a:ext cx="4268074" cy="4346409"/>
          </a:xfrm>
          <a:prstGeom prst="rect">
            <a:avLst/>
          </a:prstGeom>
        </p:spPr>
      </p:pic>
    </p:spTree>
    <p:extLst>
      <p:ext uri="{BB962C8B-B14F-4D97-AF65-F5344CB8AC3E}">
        <p14:creationId xmlns:p14="http://schemas.microsoft.com/office/powerpoint/2010/main" val="3266569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different colors and shapes&#10;&#10;Description automatically generated">
            <a:extLst>
              <a:ext uri="{FF2B5EF4-FFF2-40B4-BE49-F238E27FC236}">
                <a16:creationId xmlns:a16="http://schemas.microsoft.com/office/drawing/2014/main" id="{AD2CEA75-0A46-504B-91F3-3AF10594D27F}"/>
              </a:ext>
            </a:extLst>
          </p:cNvPr>
          <p:cNvPicPr>
            <a:picLocks noChangeAspect="1"/>
          </p:cNvPicPr>
          <p:nvPr/>
        </p:nvPicPr>
        <p:blipFill>
          <a:blip r:embed="rId2"/>
          <a:stretch>
            <a:fillRect/>
          </a:stretch>
        </p:blipFill>
        <p:spPr>
          <a:xfrm>
            <a:off x="0" y="719054"/>
            <a:ext cx="7557337" cy="3855786"/>
          </a:xfrm>
          <a:prstGeom prst="rect">
            <a:avLst/>
          </a:prstGeom>
        </p:spPr>
      </p:pic>
    </p:spTree>
    <p:extLst>
      <p:ext uri="{BB962C8B-B14F-4D97-AF65-F5344CB8AC3E}">
        <p14:creationId xmlns:p14="http://schemas.microsoft.com/office/powerpoint/2010/main" val="8919932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C31D-EAFC-EAA7-2062-C4748181D839}"/>
              </a:ext>
            </a:extLst>
          </p:cNvPr>
          <p:cNvSpPr>
            <a:spLocks noGrp="1"/>
          </p:cNvSpPr>
          <p:nvPr>
            <p:ph type="title"/>
          </p:nvPr>
        </p:nvSpPr>
        <p:spPr>
          <a:xfrm>
            <a:off x="720000" y="1361"/>
            <a:ext cx="7704000" cy="572700"/>
          </a:xfrm>
        </p:spPr>
        <p:txBody>
          <a:bodyPr spcFirstLastPara="1" wrap="square" lIns="91425" tIns="91425" rIns="91425" bIns="91425" anchor="ctr" anchorCtr="0">
            <a:noAutofit/>
          </a:bodyPr>
          <a:lstStyle/>
          <a:p>
            <a:pPr algn="ctr"/>
            <a:r>
              <a:rPr lang="en-GB"/>
              <a:t>Conclusion</a:t>
            </a:r>
          </a:p>
        </p:txBody>
      </p:sp>
      <p:sp>
        <p:nvSpPr>
          <p:cNvPr id="4" name="TextBox 3">
            <a:extLst>
              <a:ext uri="{FF2B5EF4-FFF2-40B4-BE49-F238E27FC236}">
                <a16:creationId xmlns:a16="http://schemas.microsoft.com/office/drawing/2014/main" id="{F1270795-7D07-66AC-9DC4-F335984CD7D0}"/>
              </a:ext>
            </a:extLst>
          </p:cNvPr>
          <p:cNvSpPr txBox="1"/>
          <p:nvPr/>
        </p:nvSpPr>
        <p:spPr>
          <a:xfrm>
            <a:off x="222584" y="538412"/>
            <a:ext cx="8653712" cy="41088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rgbClr val="292929"/>
                </a:solidFill>
              </a:rPr>
              <a:t>When we tried predicting for a Rose Image, we observed that:</a:t>
            </a:r>
          </a:p>
          <a:p>
            <a:r>
              <a:rPr lang="en-US" sz="1500">
                <a:solidFill>
                  <a:srgbClr val="292929"/>
                </a:solidFill>
              </a:rPr>
              <a:t>With our previous standard CNN, our model predicts correctly that our image is a rose, with 0.999 probability value. That looks great. However, when you look at the result from our Bayesian CNN model above, the aleatoric and epistemic uncertainty actually exist when predicting our rose image:</a:t>
            </a:r>
            <a:endParaRPr lang="en-US"/>
          </a:p>
          <a:p>
            <a:pPr>
              <a:buChar char="•"/>
            </a:pPr>
            <a:r>
              <a:rPr lang="en-US" sz="1500">
                <a:solidFill>
                  <a:srgbClr val="292929"/>
                </a:solidFill>
              </a:rPr>
              <a:t>The aleatoric uncertainty is shown as the model also assigns a high probability value for the dandelion class.</a:t>
            </a:r>
          </a:p>
          <a:p>
            <a:pPr>
              <a:buChar char="•"/>
            </a:pPr>
            <a:r>
              <a:rPr lang="en-US" sz="1500">
                <a:solidFill>
                  <a:srgbClr val="292929"/>
                </a:solidFill>
              </a:rPr>
              <a:t>The epistemic uncertainty is shown as the model itself is not certain how big of a probability value that it should assign in each of the flower classes.</a:t>
            </a:r>
          </a:p>
          <a:p>
            <a:r>
              <a:rPr lang="en-US" sz="600">
                <a:solidFill>
                  <a:srgbClr val="292929"/>
                </a:solidFill>
              </a:rPr>
              <a:t>.</a:t>
            </a:r>
          </a:p>
          <a:p>
            <a:r>
              <a:rPr lang="en-US" sz="1500">
                <a:solidFill>
                  <a:srgbClr val="292929"/>
                </a:solidFill>
              </a:rPr>
              <a:t>As mentioned earlier, we’re assigning the model to predict our rose image 300 times instead of just once. Of those 300 predictions, in one run the model may predict our image as a rose with 0.1 probability and dandelion with 0.8 probability. In another run, it may predict our image as a rose with 1.0 probability and dandelion with 0 probability. The variability of probability value is huge in our CNN model.</a:t>
            </a:r>
          </a:p>
          <a:p>
            <a:r>
              <a:rPr lang="en-US" sz="1500">
                <a:solidFill>
                  <a:srgbClr val="292929"/>
                </a:solidFill>
              </a:rPr>
              <a:t>With this epistemic uncertainty, our CNN model basically knows what it doesn’t know. It demands us to supply more variations in training data in order for it to classify our rose image with better certainty, like the one with dandelion image. Overall, epistemic uncertainty can be reduced by supplying more training data to the model.</a:t>
            </a:r>
          </a:p>
        </p:txBody>
      </p:sp>
    </p:spTree>
    <p:extLst>
      <p:ext uri="{BB962C8B-B14F-4D97-AF65-F5344CB8AC3E}">
        <p14:creationId xmlns:p14="http://schemas.microsoft.com/office/powerpoint/2010/main" val="3650621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nvPr>
        </p:nvSpPr>
        <p:spPr>
          <a:xfrm>
            <a:off x="731573" y="2622025"/>
            <a:ext cx="5483490" cy="841800"/>
          </a:xfrm>
          <a:prstGeom prst="rect">
            <a:avLst/>
          </a:prstGeom>
        </p:spPr>
        <p:txBody>
          <a:bodyPr spcFirstLastPara="1" wrap="square" lIns="91425" tIns="91425" rIns="91425" bIns="91425" anchor="t" anchorCtr="0">
            <a:noAutofit/>
          </a:bodyPr>
          <a:lstStyle/>
          <a:p>
            <a:r>
              <a:rPr lang="en-IN" sz="3600"/>
              <a:t>IMAGE CLASSIFICATION USING DMD BASED FEATURE EXTRACTION</a:t>
            </a:r>
            <a:endParaRPr lang="en-US" sz="3600"/>
          </a:p>
        </p:txBody>
      </p:sp>
      <p:sp>
        <p:nvSpPr>
          <p:cNvPr id="261" name="Google Shape;261;p33"/>
          <p:cNvSpPr txBox="1">
            <a:spLocks noGrp="1"/>
          </p:cNvSpPr>
          <p:nvPr>
            <p:ph type="title" idx="2"/>
          </p:nvPr>
        </p:nvSpPr>
        <p:spPr>
          <a:xfrm>
            <a:off x="731573" y="1579126"/>
            <a:ext cx="1288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grpSp>
        <p:nvGrpSpPr>
          <p:cNvPr id="262" name="Google Shape;262;p33"/>
          <p:cNvGrpSpPr/>
          <p:nvPr/>
        </p:nvGrpSpPr>
        <p:grpSpPr>
          <a:xfrm flipH="1">
            <a:off x="-93625" y="2521475"/>
            <a:ext cx="4993500" cy="0"/>
            <a:chOff x="2220050" y="1547100"/>
            <a:chExt cx="4993500" cy="0"/>
          </a:xfrm>
        </p:grpSpPr>
        <p:cxnSp>
          <p:nvCxnSpPr>
            <p:cNvPr id="263" name="Google Shape;263;p33"/>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64" name="Google Shape;264;p33"/>
            <p:cNvCxnSpPr/>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777199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3" name="Rectangle 2">
            <a:extLst>
              <a:ext uri="{FF2B5EF4-FFF2-40B4-BE49-F238E27FC236}">
                <a16:creationId xmlns:a16="http://schemas.microsoft.com/office/drawing/2014/main" id="{8A94392A-381B-4FC4-A492-11AE140D9E96}"/>
              </a:ext>
            </a:extLst>
          </p:cNvPr>
          <p:cNvSpPr/>
          <p:nvPr/>
        </p:nvSpPr>
        <p:spPr>
          <a:xfrm>
            <a:off x="298173" y="185530"/>
            <a:ext cx="8454887" cy="3785652"/>
          </a:xfrm>
          <a:prstGeom prst="rect">
            <a:avLst/>
          </a:prstGeom>
        </p:spPr>
        <p:txBody>
          <a:bodyPr wrap="square">
            <a:spAutoFit/>
          </a:bodyPr>
          <a:lstStyle/>
          <a:p>
            <a:pPr marL="171450" indent="-171450" fontAlgn="base">
              <a:buFont typeface="Wingdings" panose="05000000000000000000" pitchFamily="2" charset="2"/>
              <a:buChar char="q"/>
            </a:pPr>
            <a:r>
              <a:rPr lang="en-US" sz="1200">
                <a:latin typeface="Poppins" panose="020B0604020202020204" charset="0"/>
                <a:cs typeface="Poppins" panose="020B0604020202020204" charset="0"/>
              </a:rPr>
              <a:t>It is basically a modal decomposition algorithm which gives insight into the underlying dynamics of the system. The key feature of DMD algorithm is its ability to extract both spatial and temporal patterns of the data where existing methods are restricted to either of the patterns.​</a:t>
            </a:r>
          </a:p>
          <a:p>
            <a:pPr marL="171450" indent="-171450" fontAlgn="base">
              <a:buFont typeface="Wingdings" panose="05000000000000000000" pitchFamily="2" charset="2"/>
              <a:buChar char="q"/>
            </a:pPr>
            <a:endParaRPr lang="en-US" sz="1200">
              <a:latin typeface="Poppins" panose="020B0604020202020204" charset="0"/>
              <a:cs typeface="Poppins" panose="020B0604020202020204" charset="0"/>
            </a:endParaRPr>
          </a:p>
          <a:p>
            <a:pPr marL="171450" indent="-171450" fontAlgn="base">
              <a:buFont typeface="Wingdings" panose="05000000000000000000" pitchFamily="2" charset="2"/>
              <a:buChar char="q"/>
            </a:pPr>
            <a:r>
              <a:rPr lang="en-US" sz="1200">
                <a:latin typeface="Poppins" panose="020B0604020202020204" charset="0"/>
                <a:cs typeface="Poppins" panose="020B0604020202020204" charset="0"/>
              </a:rPr>
              <a:t>The DMD (dynamic mode decomposition) is a mathematical method, which is a data-driven matrix decomposition. It can provide accurate reconstructions of </a:t>
            </a:r>
            <a:r>
              <a:rPr lang="en-US" sz="1200" err="1">
                <a:latin typeface="Poppins" panose="020B0604020202020204" charset="0"/>
                <a:cs typeface="Poppins" panose="020B0604020202020204" charset="0"/>
              </a:rPr>
              <a:t>spatio</a:t>
            </a:r>
            <a:r>
              <a:rPr lang="en-US" sz="1200">
                <a:latin typeface="Poppins" panose="020B0604020202020204" charset="0"/>
                <a:cs typeface="Poppins" panose="020B0604020202020204" charset="0"/>
              </a:rPr>
              <a:t>-temporal coherent structures​ arising in nonlinear dynamical systems. ​</a:t>
            </a:r>
          </a:p>
          <a:p>
            <a:pPr fontAlgn="base"/>
            <a:r>
              <a:rPr lang="en-US" sz="1200">
                <a:latin typeface="Poppins" panose="020B0604020202020204" charset="0"/>
                <a:cs typeface="Poppins" panose="020B0604020202020204" charset="0"/>
              </a:rPr>
              <a:t>​</a:t>
            </a:r>
          </a:p>
          <a:p>
            <a:pPr marL="171450" indent="-171450">
              <a:buFont typeface="Wingdings" panose="05000000000000000000" pitchFamily="2" charset="2"/>
              <a:buChar char="q"/>
            </a:pPr>
            <a:r>
              <a:rPr lang="en-US" sz="1200">
                <a:latin typeface="Poppins" panose="020B0604020202020204" charset="0"/>
                <a:cs typeface="Poppins" panose="020B0604020202020204" charset="0"/>
              </a:rPr>
              <a:t>Dynamic Mode Decomposition (DMD) introduces a novel perspective to image classification by extracting features that capture the inherent dynamics within static images. </a:t>
            </a:r>
          </a:p>
          <a:p>
            <a:pPr marL="171450" indent="-171450">
              <a:buFont typeface="Wingdings" panose="05000000000000000000" pitchFamily="2" charset="2"/>
              <a:buChar char="q"/>
            </a:pPr>
            <a:endParaRPr lang="en-US" sz="1200">
              <a:latin typeface="Poppins" panose="020B0604020202020204" charset="0"/>
              <a:cs typeface="Poppins" panose="020B0604020202020204" charset="0"/>
            </a:endParaRPr>
          </a:p>
          <a:p>
            <a:pPr marL="171450" indent="-171450">
              <a:buFont typeface="Wingdings" panose="05000000000000000000" pitchFamily="2" charset="2"/>
              <a:buChar char="q"/>
            </a:pPr>
            <a:r>
              <a:rPr lang="en-US" sz="1200">
                <a:latin typeface="Poppins" panose="020B0604020202020204" charset="0"/>
                <a:cs typeface="Poppins" panose="020B0604020202020204" charset="0"/>
              </a:rPr>
              <a:t>In contrast to traditional approaches, which often rely on extensive labeled datasets, DMD provides a mechanism to uncover temporal structures within images. </a:t>
            </a:r>
          </a:p>
          <a:p>
            <a:pPr marL="171450" indent="-171450">
              <a:buFont typeface="Wingdings" panose="05000000000000000000" pitchFamily="2" charset="2"/>
              <a:buChar char="q"/>
            </a:pPr>
            <a:endParaRPr lang="en-US" sz="1200">
              <a:latin typeface="Poppins" panose="020B0604020202020204" charset="0"/>
              <a:cs typeface="Poppins" panose="020B0604020202020204" charset="0"/>
            </a:endParaRPr>
          </a:p>
          <a:p>
            <a:pPr marL="171450" indent="-171450">
              <a:buFont typeface="Wingdings" panose="05000000000000000000" pitchFamily="2" charset="2"/>
              <a:buChar char="q"/>
            </a:pPr>
            <a:r>
              <a:rPr lang="en-US" sz="1200">
                <a:latin typeface="Poppins" panose="020B0604020202020204" charset="0"/>
                <a:cs typeface="Poppins" panose="020B0604020202020204" charset="0"/>
              </a:rPr>
              <a:t>By inducing flow through color space transformations and employing DMD, this method effectively translates static images into dynamic representations, allowing for a more nuanced understanding of their underlying patterns. </a:t>
            </a:r>
          </a:p>
          <a:p>
            <a:pPr marL="171450" indent="-171450">
              <a:buFont typeface="Wingdings" panose="05000000000000000000" pitchFamily="2" charset="2"/>
              <a:buChar char="q"/>
            </a:pPr>
            <a:endParaRPr lang="en-US" sz="1200">
              <a:latin typeface="Poppins" panose="020B0604020202020204" charset="0"/>
              <a:cs typeface="Poppins" panose="020B0604020202020204" charset="0"/>
            </a:endParaRPr>
          </a:p>
          <a:p>
            <a:pPr marL="171450" indent="-171450">
              <a:buFont typeface="Wingdings" panose="05000000000000000000" pitchFamily="2" charset="2"/>
              <a:buChar char="q"/>
            </a:pPr>
            <a:r>
              <a:rPr lang="en-US" sz="1200">
                <a:latin typeface="Poppins" panose="020B0604020202020204" charset="0"/>
                <a:cs typeface="Poppins" panose="020B0604020202020204" charset="0"/>
              </a:rPr>
              <a:t>This dynamic approach holds promise for scenarios where labeled data is limited, offering a valuable alternative in the realm of image classification methodologies.</a:t>
            </a:r>
            <a:endParaRPr lang="en-IN" sz="1200">
              <a:latin typeface="Poppins" panose="020B0604020202020204" charset="0"/>
              <a:cs typeface="Poppins" panose="020B0604020202020204" charset="0"/>
            </a:endParaRPr>
          </a:p>
        </p:txBody>
      </p:sp>
    </p:spTree>
    <p:extLst>
      <p:ext uri="{BB962C8B-B14F-4D97-AF65-F5344CB8AC3E}">
        <p14:creationId xmlns:p14="http://schemas.microsoft.com/office/powerpoint/2010/main" val="3067975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15EA-3E49-77BF-6CA4-EC780440497C}"/>
              </a:ext>
            </a:extLst>
          </p:cNvPr>
          <p:cNvSpPr>
            <a:spLocks noGrp="1"/>
          </p:cNvSpPr>
          <p:nvPr>
            <p:ph type="title"/>
          </p:nvPr>
        </p:nvSpPr>
        <p:spPr/>
        <p:txBody>
          <a:bodyPr/>
          <a:lstStyle/>
          <a:p>
            <a:r>
              <a:rPr lang="en-GB"/>
              <a:t>DMD FOR IMAGE CLASSIFICATION</a:t>
            </a:r>
          </a:p>
        </p:txBody>
      </p:sp>
      <p:sp>
        <p:nvSpPr>
          <p:cNvPr id="3" name="Subtitle 2">
            <a:extLst>
              <a:ext uri="{FF2B5EF4-FFF2-40B4-BE49-F238E27FC236}">
                <a16:creationId xmlns:a16="http://schemas.microsoft.com/office/drawing/2014/main" id="{F53E5C27-5DFE-2ADC-A0F9-5D372A13A19F}"/>
              </a:ext>
            </a:extLst>
          </p:cNvPr>
          <p:cNvSpPr>
            <a:spLocks noGrp="1"/>
          </p:cNvSpPr>
          <p:nvPr>
            <p:ph type="body" idx="1"/>
          </p:nvPr>
        </p:nvSpPr>
        <p:spPr/>
        <p:txBody>
          <a:bodyPr/>
          <a:lstStyle/>
          <a:p>
            <a:pPr marL="152400" indent="0" algn="just">
              <a:buNone/>
            </a:pPr>
            <a:r>
              <a:rPr lang="en-GB" sz="1600" b="1"/>
              <a:t>Image Preprocessing:</a:t>
            </a:r>
            <a:r>
              <a:rPr lang="en-GB" sz="1600"/>
              <a:t> Prepare your dataset of flower images. Resize them to a consistent size, convert them to grayscale or RGB format as required, and ensure they're appropriately labelled.</a:t>
            </a:r>
            <a:endParaRPr lang="en-US" sz="1600"/>
          </a:p>
          <a:p>
            <a:pPr marL="152400" indent="0" algn="just">
              <a:buNone/>
            </a:pPr>
            <a:endParaRPr lang="en-US" sz="1600"/>
          </a:p>
          <a:p>
            <a:pPr marL="152400" indent="0" algn="just">
              <a:buNone/>
            </a:pPr>
            <a:r>
              <a:rPr lang="en-GB" sz="1600" b="1"/>
              <a:t>DMD Feature Extraction:</a:t>
            </a:r>
            <a:r>
              <a:rPr lang="en-GB" sz="1600"/>
              <a:t> Apply DMD to extract relevant features from these images. DMD will decompose the images into a set of spatial modes that capture the most important features.</a:t>
            </a:r>
            <a:endParaRPr lang="en-US" sz="1600"/>
          </a:p>
          <a:p>
            <a:pPr marL="152400" indent="0" algn="just">
              <a:buNone/>
            </a:pPr>
            <a:endParaRPr lang="en-GB" sz="1600"/>
          </a:p>
          <a:p>
            <a:pPr marL="152400" indent="0" algn="just">
              <a:buNone/>
            </a:pPr>
            <a:r>
              <a:rPr lang="en-GB" sz="1600" b="1"/>
              <a:t>Classifier Training:</a:t>
            </a:r>
            <a:r>
              <a:rPr lang="en-GB" sz="1600"/>
              <a:t> Use the features obtained from DMD as inputs to a classification algorithm (e.g., SVM, Random Forest, etc.) to train a model for flower classification.</a:t>
            </a:r>
            <a:endParaRPr lang="en-US" sz="1600"/>
          </a:p>
        </p:txBody>
      </p:sp>
    </p:spTree>
    <p:extLst>
      <p:ext uri="{BB962C8B-B14F-4D97-AF65-F5344CB8AC3E}">
        <p14:creationId xmlns:p14="http://schemas.microsoft.com/office/powerpoint/2010/main" val="3453038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0A48F-3C82-A75D-3918-82C30243FA30}"/>
              </a:ext>
            </a:extLst>
          </p:cNvPr>
          <p:cNvSpPr>
            <a:spLocks noGrp="1"/>
          </p:cNvSpPr>
          <p:nvPr>
            <p:ph type="title"/>
          </p:nvPr>
        </p:nvSpPr>
        <p:spPr>
          <a:xfrm>
            <a:off x="720000" y="163189"/>
            <a:ext cx="7704000" cy="572700"/>
          </a:xfrm>
        </p:spPr>
        <p:txBody>
          <a:bodyPr/>
          <a:lstStyle/>
          <a:p>
            <a:r>
              <a:rPr lang="en-GB"/>
              <a:t>CODE</a:t>
            </a:r>
            <a:br>
              <a:rPr lang="en-GB"/>
            </a:br>
            <a:endParaRPr lang="en-US"/>
          </a:p>
        </p:txBody>
      </p:sp>
      <p:pic>
        <p:nvPicPr>
          <p:cNvPr id="5" name="Picture 4" descr="A screenshot of a computer program&#10;&#10;Description automatically generated">
            <a:extLst>
              <a:ext uri="{FF2B5EF4-FFF2-40B4-BE49-F238E27FC236}">
                <a16:creationId xmlns:a16="http://schemas.microsoft.com/office/drawing/2014/main" id="{62F0E42F-D605-1598-2B01-3C9D4707CE62}"/>
              </a:ext>
            </a:extLst>
          </p:cNvPr>
          <p:cNvPicPr>
            <a:picLocks noChangeAspect="1"/>
          </p:cNvPicPr>
          <p:nvPr/>
        </p:nvPicPr>
        <p:blipFill>
          <a:blip r:embed="rId2"/>
          <a:stretch>
            <a:fillRect/>
          </a:stretch>
        </p:blipFill>
        <p:spPr>
          <a:xfrm>
            <a:off x="2132360" y="960264"/>
            <a:ext cx="4143375" cy="2338322"/>
          </a:xfrm>
          <a:prstGeom prst="rect">
            <a:avLst/>
          </a:prstGeom>
        </p:spPr>
      </p:pic>
    </p:spTree>
    <p:extLst>
      <p:ext uri="{BB962C8B-B14F-4D97-AF65-F5344CB8AC3E}">
        <p14:creationId xmlns:p14="http://schemas.microsoft.com/office/powerpoint/2010/main" val="798561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400DDB9-B404-9242-3326-EE5E4869C356}"/>
              </a:ext>
            </a:extLst>
          </p:cNvPr>
          <p:cNvSpPr>
            <a:spLocks noGrp="1"/>
          </p:cNvSpPr>
          <p:nvPr>
            <p:ph type="subTitle" idx="1"/>
          </p:nvPr>
        </p:nvSpPr>
        <p:spPr/>
        <p:txBody>
          <a:bodyPr/>
          <a:lstStyle/>
          <a:p>
            <a:r>
              <a:rPr lang="en-GB" sz="1500">
                <a:solidFill>
                  <a:srgbClr val="292929"/>
                </a:solidFill>
              </a:rPr>
              <a:t>For the data, we’re going to use </a:t>
            </a:r>
            <a:r>
              <a:rPr lang="en-GB" sz="1500" u="sng">
                <a:solidFill>
                  <a:srgbClr val="292929"/>
                </a:solidFill>
                <a:hlinkClick r:id="rId2"/>
              </a:rPr>
              <a:t>the flowers dataset that you can freely download on Kaggle</a:t>
            </a:r>
            <a:r>
              <a:rPr lang="en-GB" sz="1500">
                <a:solidFill>
                  <a:srgbClr val="292929"/>
                </a:solidFill>
              </a:rPr>
              <a:t>. This data contains a collection of five different types of flowers: daisy, dandelion, tulip, rose, and sunflower. The main goal is to classify which flower belongs to which type.</a:t>
            </a:r>
            <a:endParaRPr lang="en-GB">
              <a:solidFill>
                <a:srgbClr val="191919"/>
              </a:solidFill>
            </a:endParaRPr>
          </a:p>
          <a:p>
            <a:r>
              <a:rPr lang="en-GB" sz="1500">
                <a:solidFill>
                  <a:srgbClr val="292929"/>
                </a:solidFill>
              </a:rPr>
              <a:t>In total, there are 4242 images of flowers, where there are about 800 images of flowers in each type.</a:t>
            </a:r>
            <a:endParaRPr lang="en-GB"/>
          </a:p>
          <a:p>
            <a:endParaRPr lang="en-GB"/>
          </a:p>
        </p:txBody>
      </p:sp>
      <p:sp>
        <p:nvSpPr>
          <p:cNvPr id="3" name="Title 2">
            <a:extLst>
              <a:ext uri="{FF2B5EF4-FFF2-40B4-BE49-F238E27FC236}">
                <a16:creationId xmlns:a16="http://schemas.microsoft.com/office/drawing/2014/main" id="{5BBC328F-0CE0-D361-DE84-9321A39D5406}"/>
              </a:ext>
            </a:extLst>
          </p:cNvPr>
          <p:cNvSpPr>
            <a:spLocks noGrp="1"/>
          </p:cNvSpPr>
          <p:nvPr>
            <p:ph type="title"/>
          </p:nvPr>
        </p:nvSpPr>
        <p:spPr>
          <a:xfrm>
            <a:off x="720000" y="294630"/>
            <a:ext cx="5321400" cy="572700"/>
          </a:xfrm>
        </p:spPr>
        <p:txBody>
          <a:bodyPr/>
          <a:lstStyle/>
          <a:p>
            <a:r>
              <a:rPr lang="en-GB"/>
              <a:t>About the Dataset</a:t>
            </a:r>
          </a:p>
        </p:txBody>
      </p:sp>
    </p:spTree>
    <p:extLst>
      <p:ext uri="{BB962C8B-B14F-4D97-AF65-F5344CB8AC3E}">
        <p14:creationId xmlns:p14="http://schemas.microsoft.com/office/powerpoint/2010/main" val="36672385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 code&#10;&#10;Description automatically generated">
            <a:extLst>
              <a:ext uri="{FF2B5EF4-FFF2-40B4-BE49-F238E27FC236}">
                <a16:creationId xmlns:a16="http://schemas.microsoft.com/office/drawing/2014/main" id="{AFF4CE0B-ED44-56AB-3EA6-DFEBE6A3CBF1}"/>
              </a:ext>
            </a:extLst>
          </p:cNvPr>
          <p:cNvPicPr>
            <a:picLocks noChangeAspect="1"/>
          </p:cNvPicPr>
          <p:nvPr/>
        </p:nvPicPr>
        <p:blipFill>
          <a:blip r:embed="rId2"/>
          <a:stretch>
            <a:fillRect/>
          </a:stretch>
        </p:blipFill>
        <p:spPr>
          <a:xfrm>
            <a:off x="1858092" y="744777"/>
            <a:ext cx="6664759" cy="3520857"/>
          </a:xfrm>
          <a:prstGeom prst="rect">
            <a:avLst/>
          </a:prstGeom>
        </p:spPr>
      </p:pic>
    </p:spTree>
    <p:extLst>
      <p:ext uri="{BB962C8B-B14F-4D97-AF65-F5344CB8AC3E}">
        <p14:creationId xmlns:p14="http://schemas.microsoft.com/office/powerpoint/2010/main" val="2348691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 shot of a computer code&#10;&#10;Description automatically generated">
            <a:extLst>
              <a:ext uri="{FF2B5EF4-FFF2-40B4-BE49-F238E27FC236}">
                <a16:creationId xmlns:a16="http://schemas.microsoft.com/office/drawing/2014/main" id="{63391CB3-8065-2937-4FE1-B3E700E6EC52}"/>
              </a:ext>
            </a:extLst>
          </p:cNvPr>
          <p:cNvPicPr>
            <a:picLocks noChangeAspect="1"/>
          </p:cNvPicPr>
          <p:nvPr/>
        </p:nvPicPr>
        <p:blipFill>
          <a:blip r:embed="rId2"/>
          <a:stretch>
            <a:fillRect/>
          </a:stretch>
        </p:blipFill>
        <p:spPr>
          <a:xfrm>
            <a:off x="1570712" y="972985"/>
            <a:ext cx="7208206" cy="3189700"/>
          </a:xfrm>
          <a:prstGeom prst="rect">
            <a:avLst/>
          </a:prstGeom>
        </p:spPr>
      </p:pic>
    </p:spTree>
    <p:extLst>
      <p:ext uri="{BB962C8B-B14F-4D97-AF65-F5344CB8AC3E}">
        <p14:creationId xmlns:p14="http://schemas.microsoft.com/office/powerpoint/2010/main" val="2896651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program">
            <a:extLst>
              <a:ext uri="{FF2B5EF4-FFF2-40B4-BE49-F238E27FC236}">
                <a16:creationId xmlns:a16="http://schemas.microsoft.com/office/drawing/2014/main" id="{5293D087-2C4A-AC84-45AD-F1710AE564D0}"/>
              </a:ext>
            </a:extLst>
          </p:cNvPr>
          <p:cNvPicPr>
            <a:picLocks noChangeAspect="1"/>
          </p:cNvPicPr>
          <p:nvPr/>
        </p:nvPicPr>
        <p:blipFill>
          <a:blip r:embed="rId2"/>
          <a:stretch>
            <a:fillRect/>
          </a:stretch>
        </p:blipFill>
        <p:spPr>
          <a:xfrm>
            <a:off x="1111946" y="1177316"/>
            <a:ext cx="7734300" cy="2647950"/>
          </a:xfrm>
          <a:prstGeom prst="rect">
            <a:avLst/>
          </a:prstGeom>
        </p:spPr>
      </p:pic>
    </p:spTree>
    <p:extLst>
      <p:ext uri="{BB962C8B-B14F-4D97-AF65-F5344CB8AC3E}">
        <p14:creationId xmlns:p14="http://schemas.microsoft.com/office/powerpoint/2010/main" val="1264217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 shot of a computer code&#10;&#10;Description automatically generated">
            <a:extLst>
              <a:ext uri="{FF2B5EF4-FFF2-40B4-BE49-F238E27FC236}">
                <a16:creationId xmlns:a16="http://schemas.microsoft.com/office/drawing/2014/main" id="{FC56ABBE-EA06-7D98-F9D2-CD4B474289A9}"/>
              </a:ext>
            </a:extLst>
          </p:cNvPr>
          <p:cNvPicPr>
            <a:picLocks noChangeAspect="1"/>
          </p:cNvPicPr>
          <p:nvPr/>
        </p:nvPicPr>
        <p:blipFill>
          <a:blip r:embed="rId2"/>
          <a:stretch>
            <a:fillRect/>
          </a:stretch>
        </p:blipFill>
        <p:spPr>
          <a:xfrm>
            <a:off x="1573235" y="1225103"/>
            <a:ext cx="5772150" cy="2628900"/>
          </a:xfrm>
          <a:prstGeom prst="rect">
            <a:avLst/>
          </a:prstGeom>
        </p:spPr>
      </p:pic>
      <p:sp>
        <p:nvSpPr>
          <p:cNvPr id="3" name="Title 2">
            <a:extLst>
              <a:ext uri="{FF2B5EF4-FFF2-40B4-BE49-F238E27FC236}">
                <a16:creationId xmlns:a16="http://schemas.microsoft.com/office/drawing/2014/main" id="{FE831806-7FCB-368E-A175-3F97BEE74A99}"/>
              </a:ext>
            </a:extLst>
          </p:cNvPr>
          <p:cNvSpPr>
            <a:spLocks noGrp="1"/>
          </p:cNvSpPr>
          <p:nvPr>
            <p:ph type="title"/>
          </p:nvPr>
        </p:nvSpPr>
        <p:spPr/>
        <p:txBody>
          <a:bodyPr/>
          <a:lstStyle/>
          <a:p>
            <a:r>
              <a:rPr lang="en-GB"/>
              <a:t>EVALUATION</a:t>
            </a:r>
          </a:p>
        </p:txBody>
      </p:sp>
    </p:spTree>
    <p:extLst>
      <p:ext uri="{BB962C8B-B14F-4D97-AF65-F5344CB8AC3E}">
        <p14:creationId xmlns:p14="http://schemas.microsoft.com/office/powerpoint/2010/main" val="1286775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CD9B1B-81A9-E981-B9C2-E6E70885391F}"/>
              </a:ext>
            </a:extLst>
          </p:cNvPr>
          <p:cNvPicPr>
            <a:picLocks noChangeAspect="1"/>
          </p:cNvPicPr>
          <p:nvPr/>
        </p:nvPicPr>
        <p:blipFill>
          <a:blip r:embed="rId2"/>
          <a:stretch>
            <a:fillRect/>
          </a:stretch>
        </p:blipFill>
        <p:spPr>
          <a:xfrm>
            <a:off x="1290906" y="300507"/>
            <a:ext cx="6143625" cy="4381500"/>
          </a:xfrm>
          <a:prstGeom prst="rect">
            <a:avLst/>
          </a:prstGeom>
        </p:spPr>
      </p:pic>
    </p:spTree>
    <p:extLst>
      <p:ext uri="{BB962C8B-B14F-4D97-AF65-F5344CB8AC3E}">
        <p14:creationId xmlns:p14="http://schemas.microsoft.com/office/powerpoint/2010/main" val="2053093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8E647-FF5A-84AD-8361-90D1467B6D41}"/>
              </a:ext>
            </a:extLst>
          </p:cNvPr>
          <p:cNvSpPr>
            <a:spLocks noGrp="1"/>
          </p:cNvSpPr>
          <p:nvPr>
            <p:ph type="title"/>
          </p:nvPr>
        </p:nvSpPr>
        <p:spPr/>
        <p:txBody>
          <a:bodyPr/>
          <a:lstStyle/>
          <a:p>
            <a:r>
              <a:rPr lang="en-GB"/>
              <a:t>RESULTS </a:t>
            </a:r>
          </a:p>
        </p:txBody>
      </p:sp>
      <p:pic>
        <p:nvPicPr>
          <p:cNvPr id="4" name="Picture 3">
            <a:extLst>
              <a:ext uri="{FF2B5EF4-FFF2-40B4-BE49-F238E27FC236}">
                <a16:creationId xmlns:a16="http://schemas.microsoft.com/office/drawing/2014/main" id="{FBF2DAC5-671B-33D9-1565-D60064494E6A}"/>
              </a:ext>
            </a:extLst>
          </p:cNvPr>
          <p:cNvPicPr>
            <a:picLocks noChangeAspect="1"/>
          </p:cNvPicPr>
          <p:nvPr/>
        </p:nvPicPr>
        <p:blipFill>
          <a:blip r:embed="rId2"/>
          <a:stretch>
            <a:fillRect/>
          </a:stretch>
        </p:blipFill>
        <p:spPr>
          <a:xfrm>
            <a:off x="0" y="1399382"/>
            <a:ext cx="9144000" cy="2167651"/>
          </a:xfrm>
          <a:prstGeom prst="rect">
            <a:avLst/>
          </a:prstGeom>
        </p:spPr>
      </p:pic>
    </p:spTree>
    <p:extLst>
      <p:ext uri="{BB962C8B-B14F-4D97-AF65-F5344CB8AC3E}">
        <p14:creationId xmlns:p14="http://schemas.microsoft.com/office/powerpoint/2010/main" val="4050671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nvPr>
        </p:nvSpPr>
        <p:spPr>
          <a:xfrm>
            <a:off x="731573" y="2622025"/>
            <a:ext cx="5927643"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800"/>
              <a:t>IMAGE CLASSIFICATION USING BNN</a:t>
            </a:r>
            <a:endParaRPr sz="4800"/>
          </a:p>
        </p:txBody>
      </p:sp>
      <p:sp>
        <p:nvSpPr>
          <p:cNvPr id="261" name="Google Shape;261;p33"/>
          <p:cNvSpPr txBox="1">
            <a:spLocks noGrp="1"/>
          </p:cNvSpPr>
          <p:nvPr>
            <p:ph type="title" idx="2"/>
          </p:nvPr>
        </p:nvSpPr>
        <p:spPr>
          <a:xfrm>
            <a:off x="731573" y="1629401"/>
            <a:ext cx="1288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grpSp>
        <p:nvGrpSpPr>
          <p:cNvPr id="262" name="Google Shape;262;p33"/>
          <p:cNvGrpSpPr/>
          <p:nvPr/>
        </p:nvGrpSpPr>
        <p:grpSpPr>
          <a:xfrm flipH="1">
            <a:off x="-93625" y="2521475"/>
            <a:ext cx="4993500" cy="0"/>
            <a:chOff x="2220050" y="1547100"/>
            <a:chExt cx="4993500" cy="0"/>
          </a:xfrm>
        </p:grpSpPr>
        <p:cxnSp>
          <p:nvCxnSpPr>
            <p:cNvPr id="263" name="Google Shape;263;p33"/>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64" name="Google Shape;264;p33"/>
            <p:cNvCxnSpPr/>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2304734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F3E6FB-B0BE-FCCC-71E0-72570F6245CF}"/>
              </a:ext>
            </a:extLst>
          </p:cNvPr>
          <p:cNvSpPr txBox="1"/>
          <p:nvPr/>
        </p:nvSpPr>
        <p:spPr>
          <a:xfrm>
            <a:off x="55756" y="511519"/>
            <a:ext cx="9144000" cy="3970318"/>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200" b="0" i="0">
                <a:solidFill>
                  <a:schemeClr val="tx1"/>
                </a:solidFill>
                <a:effectLst/>
                <a:latin typeface="Poppins"/>
              </a:rPr>
              <a:t>A Bayesian Neural Network (BNN) is a type of neural network that incorporates Bayesian principles to model uncertainty in its parameters.</a:t>
            </a:r>
            <a:r>
              <a:rPr lang="en-US" sz="1200">
                <a:solidFill>
                  <a:schemeClr val="tx1"/>
                </a:solidFill>
                <a:latin typeface="Poppins"/>
              </a:rPr>
              <a:t> </a:t>
            </a:r>
            <a:endParaRPr lang="en-US" sz="1200" b="0" i="0">
              <a:solidFill>
                <a:schemeClr val="tx1"/>
              </a:solidFill>
              <a:effectLst/>
              <a:latin typeface="Poppins"/>
            </a:endParaRPr>
          </a:p>
          <a:p>
            <a:endParaRPr lang="en-US" sz="1200">
              <a:solidFill>
                <a:schemeClr val="tx1"/>
              </a:solidFill>
              <a:latin typeface="Poppins"/>
            </a:endParaRPr>
          </a:p>
          <a:p>
            <a:pPr marL="285750" indent="-285750">
              <a:buFont typeface="Arial" panose="020B0604020202020204" pitchFamily="34" charset="0"/>
              <a:buChar char="•"/>
            </a:pPr>
            <a:r>
              <a:rPr lang="en-US" sz="1200" b="0" i="0">
                <a:solidFill>
                  <a:schemeClr val="tx1"/>
                </a:solidFill>
                <a:effectLst/>
                <a:latin typeface="Poppins"/>
              </a:rPr>
              <a:t>In a traditional neural network, the weights are fixed values learned from the training data. In contrast, a Bayesian Neural Network treats the weights as probability distributions, allowing it to express uncertainty about the true values of the weights.</a:t>
            </a:r>
          </a:p>
          <a:p>
            <a:pPr marL="285750" indent="-285750">
              <a:buFont typeface="Arial" panose="020B0604020202020204" pitchFamily="34" charset="0"/>
              <a:buChar char="•"/>
            </a:pPr>
            <a:endParaRPr lang="en-US" sz="1200">
              <a:solidFill>
                <a:schemeClr val="tx1"/>
              </a:solidFill>
              <a:latin typeface="Poppins"/>
            </a:endParaRPr>
          </a:p>
          <a:p>
            <a:pPr marL="285750" indent="-285750">
              <a:buFont typeface="Arial" panose="020B0604020202020204" pitchFamily="34" charset="0"/>
              <a:buChar char="•"/>
            </a:pPr>
            <a:r>
              <a:rPr lang="en-US" sz="1200" b="0" i="0">
                <a:solidFill>
                  <a:schemeClr val="tx1"/>
                </a:solidFill>
                <a:effectLst/>
                <a:latin typeface="Poppins"/>
              </a:rPr>
              <a:t>A typical BNN for image classification has a similar architecture to a standard neural network, consisting of input layers, hidden layers, and an output layer.</a:t>
            </a:r>
          </a:p>
          <a:p>
            <a:pPr marL="285750" indent="-285750">
              <a:buFont typeface="Arial" panose="020B0604020202020204" pitchFamily="34" charset="0"/>
              <a:buChar char="•"/>
            </a:pPr>
            <a:endParaRPr lang="en-US" sz="1200">
              <a:solidFill>
                <a:schemeClr val="tx1"/>
              </a:solidFill>
              <a:latin typeface="Poppins"/>
            </a:endParaRPr>
          </a:p>
          <a:p>
            <a:pPr marL="285750" indent="-285750">
              <a:buFont typeface="Arial" panose="020B0604020202020204" pitchFamily="34" charset="0"/>
              <a:buChar char="•"/>
            </a:pPr>
            <a:r>
              <a:rPr lang="en-US" sz="1200" b="0" i="0">
                <a:solidFill>
                  <a:schemeClr val="tx1"/>
                </a:solidFill>
                <a:effectLst/>
                <a:latin typeface="Poppins"/>
              </a:rPr>
              <a:t>The output layer of the BNN produces a probability distribution over the possible classes. This is achieved using a </a:t>
            </a:r>
            <a:r>
              <a:rPr lang="en-US" sz="1200" b="0" i="0" err="1">
                <a:solidFill>
                  <a:schemeClr val="tx1"/>
                </a:solidFill>
                <a:effectLst/>
                <a:latin typeface="Poppins"/>
              </a:rPr>
              <a:t>softmax</a:t>
            </a:r>
            <a:r>
              <a:rPr lang="en-US" sz="1200" b="0" i="0">
                <a:solidFill>
                  <a:schemeClr val="tx1"/>
                </a:solidFill>
                <a:effectLst/>
                <a:latin typeface="Poppins"/>
              </a:rPr>
              <a:t> activation function, which converts the network's raw output into class probabilities.</a:t>
            </a:r>
          </a:p>
          <a:p>
            <a:pPr marL="285750" indent="-285750">
              <a:buFont typeface="Arial" panose="020B0604020202020204" pitchFamily="34" charset="0"/>
              <a:buChar char="•"/>
            </a:pPr>
            <a:endParaRPr lang="en-US" sz="1200">
              <a:solidFill>
                <a:schemeClr val="tx1"/>
              </a:solidFill>
              <a:latin typeface="Poppins"/>
            </a:endParaRPr>
          </a:p>
          <a:p>
            <a:pPr marL="285750" indent="-285750">
              <a:buFont typeface="Arial" panose="020B0604020202020204" pitchFamily="34" charset="0"/>
              <a:buChar char="•"/>
            </a:pPr>
            <a:r>
              <a:rPr lang="en-US" sz="1200" b="0" i="0">
                <a:solidFill>
                  <a:schemeClr val="tx1"/>
                </a:solidFill>
                <a:effectLst/>
                <a:latin typeface="Poppins"/>
              </a:rPr>
              <a:t>For each class, the BNN outputs a probability distribution instead of a single probability value.</a:t>
            </a:r>
          </a:p>
          <a:p>
            <a:pPr marL="285750" indent="-285750">
              <a:buFont typeface="Arial" panose="020B0604020202020204" pitchFamily="34" charset="0"/>
              <a:buChar char="•"/>
            </a:pPr>
            <a:endParaRPr lang="en-US" sz="1200">
              <a:solidFill>
                <a:schemeClr val="tx1"/>
              </a:solidFill>
              <a:latin typeface="Poppins"/>
            </a:endParaRPr>
          </a:p>
          <a:p>
            <a:pPr marL="285750" indent="-285750">
              <a:buFont typeface="Arial" panose="020B0604020202020204" pitchFamily="34" charset="0"/>
              <a:buChar char="•"/>
            </a:pPr>
            <a:r>
              <a:rPr lang="en-US" sz="1200" b="0" i="0">
                <a:solidFill>
                  <a:schemeClr val="tx1"/>
                </a:solidFill>
                <a:effectLst/>
                <a:latin typeface="Poppins"/>
              </a:rPr>
              <a:t>BNNs model uncertainty through the introduction of prior and posterior distributions over the network weights.</a:t>
            </a:r>
          </a:p>
          <a:p>
            <a:pPr marL="285750" indent="-285750">
              <a:buFont typeface="Arial" panose="020B0604020202020204" pitchFamily="34" charset="0"/>
              <a:buChar char="•"/>
            </a:pPr>
            <a:endParaRPr lang="en-US" sz="1200">
              <a:solidFill>
                <a:schemeClr val="tx1"/>
              </a:solidFill>
              <a:latin typeface="Poppins"/>
            </a:endParaRPr>
          </a:p>
          <a:p>
            <a:pPr marL="285750" indent="-285750">
              <a:buFont typeface="Arial" panose="020B0604020202020204" pitchFamily="34" charset="0"/>
              <a:buChar char="•"/>
            </a:pPr>
            <a:r>
              <a:rPr lang="en-US" sz="1200" b="0" i="0">
                <a:solidFill>
                  <a:schemeClr val="tx1"/>
                </a:solidFill>
                <a:effectLst/>
                <a:latin typeface="Poppins"/>
              </a:rPr>
              <a:t>During training, Bayesian inference techniques are employed to update the prior distribution based on the observed data. This involves calculating the posterior distribution, which represents the updated belief about the weights given the data.</a:t>
            </a:r>
          </a:p>
          <a:p>
            <a:pPr marL="285750" indent="-285750">
              <a:buFont typeface="Arial" panose="020B0604020202020204" pitchFamily="34" charset="0"/>
              <a:buChar char="•"/>
            </a:pPr>
            <a:endParaRPr lang="en-US" sz="1200">
              <a:solidFill>
                <a:schemeClr val="tx1"/>
              </a:solidFill>
              <a:latin typeface="Poppins"/>
            </a:endParaRPr>
          </a:p>
        </p:txBody>
      </p:sp>
    </p:spTree>
    <p:extLst>
      <p:ext uri="{BB962C8B-B14F-4D97-AF65-F5344CB8AC3E}">
        <p14:creationId xmlns:p14="http://schemas.microsoft.com/office/powerpoint/2010/main" val="32883050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45E801-205C-B962-BD18-024FD8700C01}"/>
              </a:ext>
            </a:extLst>
          </p:cNvPr>
          <p:cNvSpPr txBox="1"/>
          <p:nvPr/>
        </p:nvSpPr>
        <p:spPr>
          <a:xfrm>
            <a:off x="0" y="586591"/>
            <a:ext cx="9144000" cy="3785652"/>
          </a:xfrm>
          <a:prstGeom prst="rect">
            <a:avLst/>
          </a:prstGeom>
          <a:noFill/>
        </p:spPr>
        <p:txBody>
          <a:bodyPr wrap="square" lIns="91440" tIns="45720" rIns="91440" bIns="45720" anchor="t">
            <a:spAutoFit/>
          </a:bodyPr>
          <a:lstStyle/>
          <a:p>
            <a:pPr>
              <a:buFont typeface="Arial" panose="020B0604020202020204" pitchFamily="34" charset="0"/>
              <a:buChar char="•"/>
            </a:pPr>
            <a:r>
              <a:rPr lang="en-US" sz="1200" b="0" i="0">
                <a:solidFill>
                  <a:schemeClr val="tx1"/>
                </a:solidFill>
                <a:effectLst/>
                <a:latin typeface="Poppins"/>
              </a:rPr>
              <a:t>The loss function used during training includes not only the standard classification loss (e.g., cross-entropy) but also a term related to the </a:t>
            </a:r>
            <a:r>
              <a:rPr lang="en-US" sz="1200" b="0" i="0" err="1">
                <a:solidFill>
                  <a:schemeClr val="tx1"/>
                </a:solidFill>
                <a:effectLst/>
                <a:latin typeface="Poppins"/>
              </a:rPr>
              <a:t>Kullback-Leibler</a:t>
            </a:r>
            <a:r>
              <a:rPr lang="en-US" sz="1200" b="0" i="0">
                <a:solidFill>
                  <a:schemeClr val="tx1"/>
                </a:solidFill>
                <a:effectLst/>
                <a:latin typeface="Poppins"/>
              </a:rPr>
              <a:t> (KL) divergence. The KL divergence measures the difference between the prior and posterior distributions of the weights, acting as a regularization term.</a:t>
            </a:r>
          </a:p>
          <a:p>
            <a:pPr algn="l">
              <a:buFont typeface="Arial" panose="020B0604020202020204" pitchFamily="34" charset="0"/>
              <a:buChar char="•"/>
            </a:pPr>
            <a:endParaRPr lang="en-US" sz="1200">
              <a:solidFill>
                <a:schemeClr val="tx1"/>
              </a:solidFill>
              <a:latin typeface="Poppins"/>
            </a:endParaRPr>
          </a:p>
          <a:p>
            <a:pPr algn="l">
              <a:buFont typeface="Arial" panose="020B0604020202020204" pitchFamily="34" charset="0"/>
              <a:buChar char="•"/>
            </a:pPr>
            <a:r>
              <a:rPr lang="en-US" sz="1200" b="0" i="0">
                <a:solidFill>
                  <a:schemeClr val="tx1"/>
                </a:solidFill>
                <a:effectLst/>
                <a:latin typeface="Poppins"/>
              </a:rPr>
              <a:t>Training a BNN involves minimizing the combined loss function, which includes the classification loss and the regularization term (KL divergence).</a:t>
            </a:r>
          </a:p>
          <a:p>
            <a:pPr algn="l"/>
            <a:endParaRPr lang="en-US" sz="1200" b="0" i="0">
              <a:solidFill>
                <a:schemeClr val="tx1"/>
              </a:solidFill>
              <a:effectLst/>
              <a:latin typeface="Poppins"/>
            </a:endParaRPr>
          </a:p>
          <a:p>
            <a:pPr algn="l">
              <a:buFont typeface="Arial" panose="020B0604020202020204" pitchFamily="34" charset="0"/>
              <a:buChar char="•"/>
            </a:pPr>
            <a:r>
              <a:rPr lang="en-US" sz="1200" b="0" i="0">
                <a:solidFill>
                  <a:schemeClr val="tx1"/>
                </a:solidFill>
                <a:effectLst/>
                <a:latin typeface="Poppins"/>
              </a:rPr>
              <a:t>Stochastic Gradient Descent (SGD) or other optimization algorithms are used to update the weights.</a:t>
            </a:r>
          </a:p>
          <a:p>
            <a:pPr algn="l">
              <a:buFont typeface="Arial" panose="020B0604020202020204" pitchFamily="34" charset="0"/>
              <a:buChar char="•"/>
            </a:pPr>
            <a:endParaRPr lang="en-US" sz="1200">
              <a:solidFill>
                <a:schemeClr val="tx1"/>
              </a:solidFill>
              <a:latin typeface="Poppins"/>
            </a:endParaRPr>
          </a:p>
          <a:p>
            <a:pPr algn="l">
              <a:buFont typeface="Arial" panose="020B0604020202020204" pitchFamily="34" charset="0"/>
              <a:buChar char="•"/>
            </a:pPr>
            <a:r>
              <a:rPr lang="en-US" sz="1200" b="0" i="0">
                <a:solidFill>
                  <a:schemeClr val="tx1"/>
                </a:solidFill>
                <a:effectLst/>
                <a:latin typeface="Poppins"/>
              </a:rPr>
              <a:t>During inference, the BNN provides not just a point estimate of the class but a full probability distribution over classes.</a:t>
            </a:r>
          </a:p>
          <a:p>
            <a:pPr algn="l"/>
            <a:endParaRPr lang="en-US" sz="1200" b="0" i="0">
              <a:solidFill>
                <a:schemeClr val="tx1"/>
              </a:solidFill>
              <a:effectLst/>
              <a:latin typeface="Poppins"/>
            </a:endParaRPr>
          </a:p>
          <a:p>
            <a:pPr algn="l">
              <a:buFont typeface="Arial" panose="020B0604020202020204" pitchFamily="34" charset="0"/>
              <a:buChar char="•"/>
            </a:pPr>
            <a:r>
              <a:rPr lang="en-US" sz="1200" b="0" i="0">
                <a:solidFill>
                  <a:schemeClr val="tx1"/>
                </a:solidFill>
                <a:effectLst/>
                <a:latin typeface="Poppins"/>
              </a:rPr>
              <a:t>Uncertainty can be quantified by examining the spread or entropy of the predicted probability distribution. High uncertainty may indicate ambiguous or challenging-to-classify instances.</a:t>
            </a:r>
          </a:p>
          <a:p>
            <a:pPr algn="l"/>
            <a:endParaRPr lang="en-US" sz="1200" b="0" i="0">
              <a:solidFill>
                <a:schemeClr val="tx1"/>
              </a:solidFill>
              <a:effectLst/>
              <a:latin typeface="Poppins"/>
            </a:endParaRPr>
          </a:p>
          <a:p>
            <a:pPr algn="l">
              <a:buFont typeface="Arial" panose="020B0604020202020204" pitchFamily="34" charset="0"/>
              <a:buChar char="•"/>
            </a:pPr>
            <a:r>
              <a:rPr lang="en-US" sz="1200" b="0" i="0">
                <a:solidFill>
                  <a:schemeClr val="tx1"/>
                </a:solidFill>
                <a:effectLst/>
                <a:latin typeface="Poppins"/>
              </a:rPr>
              <a:t>Model performance is evaluated using standard classification metrics such as accuracy, precision, recall, and F1 score.</a:t>
            </a:r>
          </a:p>
          <a:p>
            <a:pPr algn="l">
              <a:buFont typeface="Arial" panose="020B0604020202020204" pitchFamily="34" charset="0"/>
              <a:buChar char="•"/>
            </a:pPr>
            <a:endParaRPr lang="en-US" sz="1200">
              <a:solidFill>
                <a:schemeClr val="tx1"/>
              </a:solidFill>
              <a:latin typeface="Poppins"/>
            </a:endParaRPr>
          </a:p>
          <a:p>
            <a:pPr algn="l">
              <a:buFont typeface="Arial" panose="020B0604020202020204" pitchFamily="34" charset="0"/>
              <a:buChar char="•"/>
            </a:pPr>
            <a:r>
              <a:rPr lang="en-US" sz="1200" b="0" i="0">
                <a:solidFill>
                  <a:schemeClr val="tx1"/>
                </a:solidFill>
                <a:effectLst/>
                <a:latin typeface="Poppins"/>
              </a:rPr>
              <a:t>Bayesian Neural Networks find applications in image classification scenarios where understanding model uncertainty is crucial, such as in medical imaging, safety-critical systems, or scenarios with limited labeled data.</a:t>
            </a:r>
          </a:p>
        </p:txBody>
      </p:sp>
    </p:spTree>
    <p:extLst>
      <p:ext uri="{BB962C8B-B14F-4D97-AF65-F5344CB8AC3E}">
        <p14:creationId xmlns:p14="http://schemas.microsoft.com/office/powerpoint/2010/main" val="28733726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 name="Picture 2">
            <a:extLst>
              <a:ext uri="{FF2B5EF4-FFF2-40B4-BE49-F238E27FC236}">
                <a16:creationId xmlns:a16="http://schemas.microsoft.com/office/drawing/2014/main" id="{2158C116-DA76-3004-A459-150640295190}"/>
              </a:ext>
            </a:extLst>
          </p:cNvPr>
          <p:cNvPicPr>
            <a:picLocks noChangeAspect="1"/>
          </p:cNvPicPr>
          <p:nvPr/>
        </p:nvPicPr>
        <p:blipFill>
          <a:blip r:embed="rId3"/>
          <a:stretch>
            <a:fillRect/>
          </a:stretch>
        </p:blipFill>
        <p:spPr>
          <a:xfrm>
            <a:off x="2791041" y="1954476"/>
            <a:ext cx="6005080" cy="12345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38793C-7FA5-05C9-D0BD-51FB226E7ECB}"/>
              </a:ext>
            </a:extLst>
          </p:cNvPr>
          <p:cNvSpPr>
            <a:spLocks noGrp="1"/>
          </p:cNvSpPr>
          <p:nvPr>
            <p:ph type="title"/>
          </p:nvPr>
        </p:nvSpPr>
        <p:spPr/>
        <p:txBody>
          <a:bodyPr/>
          <a:lstStyle/>
          <a:p>
            <a:r>
              <a:rPr lang="en-GB"/>
              <a:t>Loading the Data</a:t>
            </a:r>
          </a:p>
        </p:txBody>
      </p:sp>
      <p:sp>
        <p:nvSpPr>
          <p:cNvPr id="2" name="TextBox 1">
            <a:extLst>
              <a:ext uri="{FF2B5EF4-FFF2-40B4-BE49-F238E27FC236}">
                <a16:creationId xmlns:a16="http://schemas.microsoft.com/office/drawing/2014/main" id="{76DFCFDB-B7B4-5EC4-732D-3BBE77ADDFCF}"/>
              </a:ext>
            </a:extLst>
          </p:cNvPr>
          <p:cNvSpPr txBox="1"/>
          <p:nvPr/>
        </p:nvSpPr>
        <p:spPr>
          <a:xfrm>
            <a:off x="852523" y="1299411"/>
            <a:ext cx="4984512" cy="2893100"/>
          </a:xfrm>
          <a:prstGeom prst="rect">
            <a:avLst/>
          </a:prstGeom>
          <a:noFill/>
        </p:spPr>
        <p:txBody>
          <a:bodyPr wrap="square" rtlCol="0">
            <a:spAutoFit/>
          </a:bodyPr>
          <a:lstStyle/>
          <a:p>
            <a:r>
              <a:rPr lang="en-IN">
                <a:latin typeface="charter"/>
              </a:rPr>
              <a:t>flowers/</a:t>
            </a:r>
          </a:p>
          <a:p>
            <a:r>
              <a:rPr lang="en-IN">
                <a:latin typeface="charter"/>
              </a:rPr>
              <a:t>	daisy/</a:t>
            </a:r>
          </a:p>
          <a:p>
            <a:r>
              <a:rPr lang="en-IN">
                <a:latin typeface="charter"/>
              </a:rPr>
              <a:t>		</a:t>
            </a:r>
            <a:r>
              <a:rPr lang="en-IN" b="0" i="0">
                <a:solidFill>
                  <a:srgbClr val="292929"/>
                </a:solidFill>
                <a:effectLst/>
                <a:latin typeface="charter"/>
              </a:rPr>
              <a:t>img1.jpg</a:t>
            </a:r>
          </a:p>
          <a:p>
            <a:r>
              <a:rPr lang="en-IN">
                <a:solidFill>
                  <a:srgbClr val="292929"/>
                </a:solidFill>
                <a:latin typeface="charter"/>
              </a:rPr>
              <a:t>		</a:t>
            </a:r>
            <a:r>
              <a:rPr lang="en-IN" b="0" i="0">
                <a:solidFill>
                  <a:srgbClr val="292929"/>
                </a:solidFill>
                <a:effectLst/>
                <a:latin typeface="charter"/>
              </a:rPr>
              <a:t>img2.jpg</a:t>
            </a:r>
          </a:p>
          <a:p>
            <a:r>
              <a:rPr lang="en-IN">
                <a:solidFill>
                  <a:srgbClr val="292929"/>
                </a:solidFill>
                <a:latin typeface="charter"/>
              </a:rPr>
              <a:t>		…</a:t>
            </a:r>
          </a:p>
          <a:p>
            <a:r>
              <a:rPr lang="en-IN">
                <a:solidFill>
                  <a:srgbClr val="292929"/>
                </a:solidFill>
                <a:latin typeface="charter"/>
              </a:rPr>
              <a:t>	rose/</a:t>
            </a:r>
          </a:p>
          <a:p>
            <a:r>
              <a:rPr lang="en-IN">
                <a:solidFill>
                  <a:srgbClr val="292929"/>
                </a:solidFill>
                <a:latin typeface="charter"/>
              </a:rPr>
              <a:t>		img19.jpg</a:t>
            </a:r>
          </a:p>
          <a:p>
            <a:r>
              <a:rPr lang="en-IN">
                <a:solidFill>
                  <a:srgbClr val="292929"/>
                </a:solidFill>
                <a:latin typeface="charter"/>
              </a:rPr>
              <a:t>		img20.jpg</a:t>
            </a:r>
          </a:p>
          <a:p>
            <a:r>
              <a:rPr lang="en-IN">
                <a:solidFill>
                  <a:srgbClr val="292929"/>
                </a:solidFill>
                <a:latin typeface="charter"/>
              </a:rPr>
              <a:t>		…</a:t>
            </a:r>
          </a:p>
          <a:p>
            <a:endParaRPr lang="en-IN">
              <a:solidFill>
                <a:srgbClr val="292929"/>
              </a:solidFill>
              <a:latin typeface="charter"/>
            </a:endParaRPr>
          </a:p>
          <a:p>
            <a:endParaRPr lang="en-IN">
              <a:solidFill>
                <a:srgbClr val="292929"/>
              </a:solidFill>
              <a:latin typeface="charter"/>
            </a:endParaRPr>
          </a:p>
          <a:p>
            <a:r>
              <a:rPr lang="en-US">
                <a:solidFill>
                  <a:srgbClr val="292929"/>
                </a:solidFill>
                <a:latin typeface="charter"/>
              </a:rPr>
              <a:t>T</a:t>
            </a:r>
            <a:r>
              <a:rPr lang="en-US" b="0" i="0">
                <a:solidFill>
                  <a:srgbClr val="292929"/>
                </a:solidFill>
                <a:effectLst/>
                <a:latin typeface="charter"/>
              </a:rPr>
              <a:t>he </a:t>
            </a:r>
            <a:r>
              <a:rPr lang="en-US" b="0" i="1">
                <a:solidFill>
                  <a:srgbClr val="292929"/>
                </a:solidFill>
                <a:effectLst/>
                <a:latin typeface="charter"/>
              </a:rPr>
              <a:t>flowers</a:t>
            </a:r>
            <a:r>
              <a:rPr lang="en-US" b="0" i="0">
                <a:solidFill>
                  <a:srgbClr val="292929"/>
                </a:solidFill>
                <a:effectLst/>
                <a:latin typeface="charter"/>
              </a:rPr>
              <a:t> folder doesn’t contain separate files for training data and test data. Hence, we need to make one ourselves.</a:t>
            </a:r>
            <a:endParaRPr lang="en-IN">
              <a:latin typeface="charter"/>
            </a:endParaRPr>
          </a:p>
        </p:txBody>
      </p:sp>
    </p:spTree>
    <p:extLst>
      <p:ext uri="{BB962C8B-B14F-4D97-AF65-F5344CB8AC3E}">
        <p14:creationId xmlns:p14="http://schemas.microsoft.com/office/powerpoint/2010/main" val="14791055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 name="Picture 2">
            <a:extLst>
              <a:ext uri="{FF2B5EF4-FFF2-40B4-BE49-F238E27FC236}">
                <a16:creationId xmlns:a16="http://schemas.microsoft.com/office/drawing/2014/main" id="{11AEF5F3-ACE3-D374-BE40-83A579224AAD}"/>
              </a:ext>
            </a:extLst>
          </p:cNvPr>
          <p:cNvPicPr>
            <a:picLocks noChangeAspect="1"/>
          </p:cNvPicPr>
          <p:nvPr/>
        </p:nvPicPr>
        <p:blipFill>
          <a:blip r:embed="rId3"/>
          <a:stretch>
            <a:fillRect/>
          </a:stretch>
        </p:blipFill>
        <p:spPr>
          <a:xfrm>
            <a:off x="-12903" y="562865"/>
            <a:ext cx="9169806" cy="4017769"/>
          </a:xfrm>
          <a:prstGeom prst="rect">
            <a:avLst/>
          </a:prstGeom>
        </p:spPr>
      </p:pic>
    </p:spTree>
    <p:extLst>
      <p:ext uri="{BB962C8B-B14F-4D97-AF65-F5344CB8AC3E}">
        <p14:creationId xmlns:p14="http://schemas.microsoft.com/office/powerpoint/2010/main" val="1743738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1E55CB-735B-9311-E2C6-8BEBE7AE584E}"/>
              </a:ext>
            </a:extLst>
          </p:cNvPr>
          <p:cNvSpPr txBox="1"/>
          <p:nvPr/>
        </p:nvSpPr>
        <p:spPr>
          <a:xfrm>
            <a:off x="-35719" y="217259"/>
            <a:ext cx="9215437" cy="4708981"/>
          </a:xfrm>
          <a:prstGeom prst="rect">
            <a:avLst/>
          </a:prstGeom>
          <a:noFill/>
        </p:spPr>
        <p:txBody>
          <a:bodyPr wrap="square">
            <a:spAutoFit/>
          </a:bodyPr>
          <a:lstStyle/>
          <a:p>
            <a:r>
              <a:rPr lang="en-IN" sz="1250"/>
              <a:t>In the `__</a:t>
            </a:r>
            <a:r>
              <a:rPr lang="en-IN" sz="1250" err="1"/>
              <a:t>init</a:t>
            </a:r>
            <a:r>
              <a:rPr lang="en-IN" sz="1250"/>
              <a:t>__` method, the class first calls the initializer of the superclass with `super(</a:t>
            </a:r>
            <a:r>
              <a:rPr lang="en-IN" sz="1250" err="1"/>
              <a:t>BayesianClassifier</a:t>
            </a:r>
            <a:r>
              <a:rPr lang="en-IN" sz="1250"/>
              <a:t>, self).__</a:t>
            </a:r>
            <a:r>
              <a:rPr lang="en-IN" sz="1250" err="1"/>
              <a:t>init</a:t>
            </a:r>
            <a:r>
              <a:rPr lang="en-IN" sz="1250"/>
              <a:t>__()`.  It then defines three layers: `layer1`, `layer2_mean`, and `layer2_logvar`. `layer1` is a linear layer with `</a:t>
            </a:r>
            <a:r>
              <a:rPr lang="en-IN" sz="1250" err="1"/>
              <a:t>input_dim</a:t>
            </a:r>
            <a:r>
              <a:rPr lang="en-IN" sz="1250"/>
              <a:t>` inputs and 400 outputs. `layer2_mean` and `layer2_logvar` are both linear layers with 400 inputs and `</a:t>
            </a:r>
            <a:r>
              <a:rPr lang="en-IN" sz="1250" err="1"/>
              <a:t>output_dim</a:t>
            </a:r>
            <a:r>
              <a:rPr lang="en-IN" sz="1250"/>
              <a:t>` outputs.  `layer2_mean` is used to output the mean of the prediction for each class, while `layer2_logvar` is used to output the log-variance of the prediction for each class.</a:t>
            </a:r>
            <a:br>
              <a:rPr lang="en-IN" sz="1250"/>
            </a:br>
            <a:r>
              <a:rPr lang="en-IN" sz="1250"/>
              <a:t>In the `forward` method, the class first reshapes the input `x` to a 2D tensor with `</a:t>
            </a:r>
            <a:r>
              <a:rPr lang="en-IN" sz="1250" err="1"/>
              <a:t>x.view</a:t>
            </a:r>
            <a:r>
              <a:rPr lang="en-IN" sz="1250"/>
              <a:t>(-1, </a:t>
            </a:r>
            <a:r>
              <a:rPr lang="en-IN" sz="1250" err="1"/>
              <a:t>x.size</a:t>
            </a:r>
            <a:r>
              <a:rPr lang="en-IN" sz="1250"/>
              <a:t>(1))`. It then applies the </a:t>
            </a:r>
            <a:r>
              <a:rPr lang="en-IN" sz="1250" err="1"/>
              <a:t>ReLU</a:t>
            </a:r>
            <a:r>
              <a:rPr lang="en-IN" sz="1250"/>
              <a:t> activation function to the output of `layer1`. The outputs of `layer2_mean` and `layer2_logvar` are then computed.  The output of `layer2_mean` is passed through a </a:t>
            </a:r>
            <a:r>
              <a:rPr lang="en-IN" sz="1250" err="1"/>
              <a:t>softmax</a:t>
            </a:r>
            <a:r>
              <a:rPr lang="en-IN" sz="1250"/>
              <a:t> function to ensure the sum of probabilities for all classes is 1, suitable for multi-class classification.  The outputs of `layer2_mean` and `layer2_logvar` are then returned.</a:t>
            </a:r>
            <a:br>
              <a:rPr lang="en-IN" sz="1250"/>
            </a:br>
            <a:r>
              <a:rPr lang="en-IN" sz="1250"/>
              <a:t>In summary, this class represents a Bayesian Neural Network with one hidden layer and two output layers for mean and log-variance. It uses the </a:t>
            </a:r>
            <a:r>
              <a:rPr lang="en-IN" sz="1250" err="1"/>
              <a:t>ReLU</a:t>
            </a:r>
            <a:r>
              <a:rPr lang="en-IN" sz="1250"/>
              <a:t> activation function for the hidden layer and the </a:t>
            </a:r>
            <a:r>
              <a:rPr lang="en-IN" sz="1250" err="1"/>
              <a:t>softmax</a:t>
            </a:r>
            <a:r>
              <a:rPr lang="en-IN" sz="1250"/>
              <a:t> function for the mean output layer.</a:t>
            </a:r>
          </a:p>
          <a:p>
            <a:endParaRPr lang="en-IN" sz="1250"/>
          </a:p>
          <a:p>
            <a:r>
              <a:rPr lang="en-US" sz="1250"/>
              <a:t>The code defines a function `</a:t>
            </a:r>
            <a:r>
              <a:rPr lang="en-US" sz="1250" err="1"/>
              <a:t>calculate_kl_divergence</a:t>
            </a:r>
            <a:r>
              <a:rPr lang="en-US" sz="1250"/>
              <a:t>` that calculates the </a:t>
            </a:r>
            <a:r>
              <a:rPr lang="en-US" sz="1250" err="1"/>
              <a:t>Kullback-Leibler</a:t>
            </a:r>
            <a:r>
              <a:rPr lang="en-US" sz="1250"/>
              <a:t> (KL) divergence between the prior and posterior distributions of the weights in a Bayesian Neural Network model. KL divergence is a measure of how one probability distribution diverges from a second, expected probability </a:t>
            </a:r>
            <a:r>
              <a:rPr lang="en-US" sz="1250" err="1"/>
              <a:t>distribution.The</a:t>
            </a:r>
            <a:r>
              <a:rPr lang="en-US" sz="1250"/>
              <a:t> function takes one argument, `model`, which is an instance of a Bayesian Neural Network model. The model is expected to have attributes `layer2_mean` and `layer2_logvar` representing the mean and log-variance of the posterior distribution of the </a:t>
            </a:r>
            <a:r>
              <a:rPr lang="en-US" sz="1250" err="1"/>
              <a:t>weights.The</a:t>
            </a:r>
            <a:r>
              <a:rPr lang="en-US" sz="1250"/>
              <a:t> function first defines `</a:t>
            </a:r>
            <a:r>
              <a:rPr lang="en-US" sz="1250" err="1"/>
              <a:t>prior_mean</a:t>
            </a:r>
            <a:r>
              <a:rPr lang="en-US" sz="1250"/>
              <a:t>` and `</a:t>
            </a:r>
            <a:r>
              <a:rPr lang="en-US" sz="1250" err="1"/>
              <a:t>prior_logvar</a:t>
            </a:r>
            <a:r>
              <a:rPr lang="en-US" sz="1250"/>
              <a:t>` as tensors of zeros with the same shape as `model.layer2_mean.weight` and `model.layer2_logvar.weight` respectively. This implies that the prior distribution is a standard normal distribution (mean 0, variance 1).Next, it defines `</a:t>
            </a:r>
            <a:r>
              <a:rPr lang="en-US" sz="1250" err="1"/>
              <a:t>posterior_mean</a:t>
            </a:r>
            <a:r>
              <a:rPr lang="en-US" sz="1250"/>
              <a:t>` and `</a:t>
            </a:r>
            <a:r>
              <a:rPr lang="en-US" sz="1250" err="1"/>
              <a:t>posterior_logvar</a:t>
            </a:r>
            <a:r>
              <a:rPr lang="en-US" sz="1250"/>
              <a:t>` as the weights of `model.layer2_mean` and `model.layer2_logvar` respectively. These represent the mean and log-variance of the posterior distribution of the weights. </a:t>
            </a:r>
            <a:br>
              <a:rPr lang="en-US" sz="1250"/>
            </a:br>
            <a:r>
              <a:rPr lang="en-US" sz="1250"/>
              <a:t>The result is summed over all elements to give a scalar KL </a:t>
            </a:r>
            <a:r>
              <a:rPr lang="en-US" sz="1250" err="1"/>
              <a:t>divergence.Finally</a:t>
            </a:r>
            <a:r>
              <a:rPr lang="en-US" sz="1250"/>
              <a:t>, the function returns the calculated KL divergence. This value can be used as a regularization term in the loss function during training of the Bayesian Neural Network, to encourage the posterior distribution to stay close to the prior.</a:t>
            </a:r>
            <a:endParaRPr lang="en-IN" sz="1250"/>
          </a:p>
        </p:txBody>
      </p:sp>
    </p:spTree>
    <p:extLst>
      <p:ext uri="{BB962C8B-B14F-4D97-AF65-F5344CB8AC3E}">
        <p14:creationId xmlns:p14="http://schemas.microsoft.com/office/powerpoint/2010/main" val="24478231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3" name="Picture 2">
            <a:extLst>
              <a:ext uri="{FF2B5EF4-FFF2-40B4-BE49-F238E27FC236}">
                <a16:creationId xmlns:a16="http://schemas.microsoft.com/office/drawing/2014/main" id="{049A400F-F8B8-5202-C790-7F2AFCF019E2}"/>
              </a:ext>
            </a:extLst>
          </p:cNvPr>
          <p:cNvPicPr>
            <a:picLocks noChangeAspect="1"/>
          </p:cNvPicPr>
          <p:nvPr/>
        </p:nvPicPr>
        <p:blipFill>
          <a:blip r:embed="rId3"/>
          <a:stretch>
            <a:fillRect/>
          </a:stretch>
        </p:blipFill>
        <p:spPr>
          <a:xfrm>
            <a:off x="319671" y="437965"/>
            <a:ext cx="8504657" cy="4267570"/>
          </a:xfrm>
          <a:prstGeom prst="rect">
            <a:avLst/>
          </a:prstGeom>
        </p:spPr>
      </p:pic>
    </p:spTree>
    <p:extLst>
      <p:ext uri="{BB962C8B-B14F-4D97-AF65-F5344CB8AC3E}">
        <p14:creationId xmlns:p14="http://schemas.microsoft.com/office/powerpoint/2010/main" val="12027426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3" name="Picture 2">
            <a:extLst>
              <a:ext uri="{FF2B5EF4-FFF2-40B4-BE49-F238E27FC236}">
                <a16:creationId xmlns:a16="http://schemas.microsoft.com/office/drawing/2014/main" id="{4931DFC1-A540-0A12-FB3D-3DD2CE27FE02}"/>
              </a:ext>
            </a:extLst>
          </p:cNvPr>
          <p:cNvPicPr>
            <a:picLocks noChangeAspect="1"/>
          </p:cNvPicPr>
          <p:nvPr/>
        </p:nvPicPr>
        <p:blipFill>
          <a:blip r:embed="rId3"/>
          <a:stretch>
            <a:fillRect/>
          </a:stretch>
        </p:blipFill>
        <p:spPr>
          <a:xfrm>
            <a:off x="540670" y="159811"/>
            <a:ext cx="8062659" cy="4823878"/>
          </a:xfrm>
          <a:prstGeom prst="rect">
            <a:avLst/>
          </a:prstGeom>
        </p:spPr>
      </p:pic>
    </p:spTree>
    <p:extLst>
      <p:ext uri="{BB962C8B-B14F-4D97-AF65-F5344CB8AC3E}">
        <p14:creationId xmlns:p14="http://schemas.microsoft.com/office/powerpoint/2010/main" val="2900376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E55989-BB6A-73E5-D841-1852756F6346}"/>
              </a:ext>
            </a:extLst>
          </p:cNvPr>
          <p:cNvSpPr txBox="1"/>
          <p:nvPr/>
        </p:nvSpPr>
        <p:spPr>
          <a:xfrm>
            <a:off x="0" y="71065"/>
            <a:ext cx="9144000" cy="5001369"/>
          </a:xfrm>
          <a:prstGeom prst="rect">
            <a:avLst/>
          </a:prstGeom>
          <a:noFill/>
        </p:spPr>
        <p:txBody>
          <a:bodyPr wrap="square">
            <a:spAutoFit/>
          </a:bodyPr>
          <a:lstStyle/>
          <a:p>
            <a:r>
              <a:rPr lang="en-IN" sz="1100"/>
              <a:t>The code defines a function `</a:t>
            </a:r>
            <a:r>
              <a:rPr lang="en-IN" sz="1100" err="1"/>
              <a:t>train_bnn_classifier</a:t>
            </a:r>
            <a:r>
              <a:rPr lang="en-IN" sz="1100"/>
              <a:t>` that trains a Bayesian Neural Network (BNN) model for classification. This function is designed to be called for each epoch during the training </a:t>
            </a:r>
            <a:r>
              <a:rPr lang="en-IN" sz="1100" err="1"/>
              <a:t>process.The</a:t>
            </a:r>
            <a:r>
              <a:rPr lang="en-IN" sz="1100"/>
              <a:t> function takes four arguments: `model` (the BNN model to be trained), `</a:t>
            </a:r>
            <a:r>
              <a:rPr lang="en-IN" sz="1100" err="1"/>
              <a:t>train_loader</a:t>
            </a:r>
            <a:r>
              <a:rPr lang="en-IN" sz="1100"/>
              <a:t>` (a data loader that provides batches of training data and corresponding targets), `optimizer` (the optimization algorithm to be used for training), and `epoch` (the current epoch number).The function first sets the model to training mode with `</a:t>
            </a:r>
            <a:r>
              <a:rPr lang="en-IN" sz="1100" err="1"/>
              <a:t>model.train</a:t>
            </a:r>
            <a:r>
              <a:rPr lang="en-IN" sz="1100"/>
              <a:t>()`. This is important for layers like dropout and batch normalization which behave differently during training and </a:t>
            </a:r>
            <a:r>
              <a:rPr lang="en-IN" sz="1100" err="1"/>
              <a:t>evaluation.Next</a:t>
            </a:r>
            <a:r>
              <a:rPr lang="en-IN" sz="1100"/>
              <a:t>, the function enters a loop over all batches of data and targets provided by `</a:t>
            </a:r>
            <a:r>
              <a:rPr lang="en-IN" sz="1100" err="1"/>
              <a:t>train_loader</a:t>
            </a:r>
            <a:r>
              <a:rPr lang="en-IN" sz="1100"/>
              <a:t>`. For each batch, it wraps the data and targets in </a:t>
            </a:r>
            <a:r>
              <a:rPr lang="en-IN" sz="1100" err="1"/>
              <a:t>PyTorch</a:t>
            </a:r>
            <a:r>
              <a:rPr lang="en-IN" sz="1100"/>
              <a:t> `Variable` objects, which allow automatic differentiation. It then sets the gradients of all model parameters to zero with `</a:t>
            </a:r>
            <a:r>
              <a:rPr lang="en-IN" sz="1100" err="1"/>
              <a:t>optimizer.zero_grad</a:t>
            </a:r>
            <a:r>
              <a:rPr lang="en-IN" sz="1100"/>
              <a:t>()`, in preparation for a new round of gradient </a:t>
            </a:r>
            <a:r>
              <a:rPr lang="en-IN" sz="1100" err="1"/>
              <a:t>computation.The</a:t>
            </a:r>
            <a:r>
              <a:rPr lang="en-IN" sz="1100"/>
              <a:t> function then performs a forward pass through the model with `model(data)`, obtaining the mean and log-variance of the model's predictions. It calculates the </a:t>
            </a:r>
            <a:r>
              <a:rPr lang="en-IN" sz="1100" err="1"/>
              <a:t>Kullback-Leibler</a:t>
            </a:r>
            <a:r>
              <a:rPr lang="en-IN" sz="1100"/>
              <a:t> (KL) divergence between the prior and posterior distributions of the model weights with `</a:t>
            </a:r>
            <a:r>
              <a:rPr lang="en-IN" sz="1100" err="1"/>
              <a:t>calculate_kl_divergence</a:t>
            </a:r>
            <a:r>
              <a:rPr lang="en-IN" sz="1100"/>
              <a:t>(model)`. This KL divergence is used as a regularization term to encourage the model to stay close to the prior </a:t>
            </a:r>
            <a:r>
              <a:rPr lang="en-IN" sz="1100" err="1"/>
              <a:t>distribution.The</a:t>
            </a:r>
            <a:r>
              <a:rPr lang="en-IN" sz="1100"/>
              <a:t> function then calculates the loss as the sum of the cross-entropy loss between the model's predictions and the targets, and the KL </a:t>
            </a:r>
            <a:r>
              <a:rPr lang="en-IN" sz="1100" err="1"/>
              <a:t>divergence.The</a:t>
            </a:r>
            <a:r>
              <a:rPr lang="en-IN" sz="1100"/>
              <a:t> function then performs a backward pass to compute gradients with `</a:t>
            </a:r>
            <a:r>
              <a:rPr lang="en-IN" sz="1100" err="1"/>
              <a:t>loss.backward</a:t>
            </a:r>
            <a:r>
              <a:rPr lang="en-IN" sz="1100"/>
              <a:t>()`, and updates the model parameters with `</a:t>
            </a:r>
            <a:r>
              <a:rPr lang="en-IN" sz="1100" err="1"/>
              <a:t>optimizer.step</a:t>
            </a:r>
            <a:r>
              <a:rPr lang="en-IN" sz="1100"/>
              <a:t>()`.Finally, if the current batch index is a multiple of the log interval, the function prints the current epoch, the progress of the current batch, and the current loss. This provides a way to monitor the training process.</a:t>
            </a:r>
          </a:p>
          <a:p>
            <a:endParaRPr lang="en-IN" sz="1100"/>
          </a:p>
          <a:p>
            <a:r>
              <a:rPr lang="en-US" sz="1100"/>
              <a:t>The selected Python code defines a function `</a:t>
            </a:r>
            <a:r>
              <a:rPr lang="en-US" sz="1100" err="1"/>
              <a:t>test_bnn_classifier</a:t>
            </a:r>
            <a:r>
              <a:rPr lang="en-US" sz="1100"/>
              <a:t>` that evaluates a Bayesian Neural Network (BNN) model on a test dataset. This function is designed to be called after the model has been </a:t>
            </a:r>
            <a:r>
              <a:rPr lang="en-US" sz="1100" err="1"/>
              <a:t>trained.The</a:t>
            </a:r>
            <a:r>
              <a:rPr lang="en-US" sz="1100"/>
              <a:t> function takes two arguments: `model` (the BNN model to be evaluated) and `</a:t>
            </a:r>
            <a:r>
              <a:rPr lang="en-US" sz="1100" err="1"/>
              <a:t>test_loader</a:t>
            </a:r>
            <a:r>
              <a:rPr lang="en-US" sz="1100"/>
              <a:t>` (a data loader that provides batches of test data and corresponding targets).The function first sets the model to evaluation mode with `</a:t>
            </a:r>
            <a:r>
              <a:rPr lang="en-US" sz="1100" err="1"/>
              <a:t>model.eval</a:t>
            </a:r>
            <a:r>
              <a:rPr lang="en-US" sz="1100"/>
              <a:t>()`. This is a standard practice in </a:t>
            </a:r>
            <a:r>
              <a:rPr lang="en-US" sz="1100" err="1"/>
              <a:t>PyTorch</a:t>
            </a:r>
            <a:r>
              <a:rPr lang="en-US" sz="1100"/>
              <a:t>, which allows the model to know that it's in evaluation mode. Next, the function initializes `</a:t>
            </a:r>
            <a:r>
              <a:rPr lang="en-US" sz="1100" err="1"/>
              <a:t>test_loss</a:t>
            </a:r>
            <a:r>
              <a:rPr lang="en-US" sz="1100"/>
              <a:t>` and `correct` to 0. `</a:t>
            </a:r>
            <a:r>
              <a:rPr lang="en-US" sz="1100" err="1"/>
              <a:t>test_loss</a:t>
            </a:r>
            <a:r>
              <a:rPr lang="en-US" sz="1100"/>
              <a:t>` will accumulate the total loss on the test dataset, and `correct` will count the number of correctly classified </a:t>
            </a:r>
            <a:r>
              <a:rPr lang="en-US" sz="1100" err="1"/>
              <a:t>samples.The</a:t>
            </a:r>
            <a:r>
              <a:rPr lang="en-US" sz="1100"/>
              <a:t> function then enters a loop over all batches of data and targets provided by `</a:t>
            </a:r>
            <a:r>
              <a:rPr lang="en-US" sz="1100" err="1"/>
              <a:t>test_loader</a:t>
            </a:r>
            <a:r>
              <a:rPr lang="en-US" sz="1100"/>
              <a:t>`. For each batch, it wraps the data and targets in </a:t>
            </a:r>
            <a:r>
              <a:rPr lang="en-US" sz="1100" err="1"/>
              <a:t>PyTorch</a:t>
            </a:r>
            <a:r>
              <a:rPr lang="en-US" sz="1100"/>
              <a:t> `Variable` objects, which allow automatic differentiation. It then performs a forward pass through the model with `model(data)`, obtaining the mean and log-variance of the model's </a:t>
            </a:r>
            <a:r>
              <a:rPr lang="en-US" sz="1100" err="1"/>
              <a:t>predictions.The</a:t>
            </a:r>
            <a:r>
              <a:rPr lang="en-US" sz="1100"/>
              <a:t> function then calculates the cross-entropy loss between the model's predictions and the targets using </a:t>
            </a:r>
            <a:r>
              <a:rPr lang="en-US" sz="1100" err="1"/>
              <a:t>PyTorch's</a:t>
            </a:r>
            <a:r>
              <a:rPr lang="en-US" sz="1100"/>
              <a:t> `</a:t>
            </a:r>
            <a:r>
              <a:rPr lang="en-US" sz="1100" err="1"/>
              <a:t>nn.CrossEntropyLoss</a:t>
            </a:r>
            <a:r>
              <a:rPr lang="en-US" sz="1100"/>
              <a:t>()` function. Note that the KL divergence is set to 0 during testing, as it's only used as a regularization term during </a:t>
            </a:r>
            <a:r>
              <a:rPr lang="en-US" sz="1100" err="1"/>
              <a:t>training.The</a:t>
            </a:r>
            <a:r>
              <a:rPr lang="en-US" sz="1100"/>
              <a:t> function then updates `</a:t>
            </a:r>
            <a:r>
              <a:rPr lang="en-US" sz="1100" err="1"/>
              <a:t>test_loss</a:t>
            </a:r>
            <a:r>
              <a:rPr lang="en-US" sz="1100"/>
              <a:t>` with the current loss, and computes the model's predictions by taking the argmax of the mean over dimension 1. It updates `correct` by comparing the model's predictions with the targets, summing the number of correct </a:t>
            </a:r>
            <a:r>
              <a:rPr lang="en-US" sz="1100" err="1"/>
              <a:t>predictions.After</a:t>
            </a:r>
            <a:r>
              <a:rPr lang="en-US" sz="1100"/>
              <a:t> the loop, the function calculates the average test loss by dividing `</a:t>
            </a:r>
            <a:r>
              <a:rPr lang="en-US" sz="1100" err="1"/>
              <a:t>test_loss</a:t>
            </a:r>
            <a:r>
              <a:rPr lang="en-US" sz="1100"/>
              <a:t>` by the number of samples in the test dataset. It then prints the average test loss and the accuracy (the percentage of correctly classified samples).In summary, this function evaluates a BNN model on a test dataset, calculates the cross-entropy loss and accuracy, and prints the results.</a:t>
            </a:r>
            <a:endParaRPr lang="en-IN" sz="1100"/>
          </a:p>
        </p:txBody>
      </p:sp>
    </p:spTree>
    <p:extLst>
      <p:ext uri="{BB962C8B-B14F-4D97-AF65-F5344CB8AC3E}">
        <p14:creationId xmlns:p14="http://schemas.microsoft.com/office/powerpoint/2010/main" val="35683847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3" name="Picture 2">
            <a:extLst>
              <a:ext uri="{FF2B5EF4-FFF2-40B4-BE49-F238E27FC236}">
                <a16:creationId xmlns:a16="http://schemas.microsoft.com/office/drawing/2014/main" id="{BF19E984-E9CA-AA8C-6823-79B4BDA53CB7}"/>
              </a:ext>
            </a:extLst>
          </p:cNvPr>
          <p:cNvPicPr>
            <a:picLocks noChangeAspect="1"/>
          </p:cNvPicPr>
          <p:nvPr/>
        </p:nvPicPr>
        <p:blipFill>
          <a:blip r:embed="rId3"/>
          <a:stretch>
            <a:fillRect/>
          </a:stretch>
        </p:blipFill>
        <p:spPr>
          <a:xfrm>
            <a:off x="0" y="308349"/>
            <a:ext cx="9144000" cy="4526802"/>
          </a:xfrm>
          <a:prstGeom prst="rect">
            <a:avLst/>
          </a:prstGeom>
        </p:spPr>
      </p:pic>
    </p:spTree>
    <p:extLst>
      <p:ext uri="{BB962C8B-B14F-4D97-AF65-F5344CB8AC3E}">
        <p14:creationId xmlns:p14="http://schemas.microsoft.com/office/powerpoint/2010/main" val="19603014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2" name="TextBox 1">
            <a:extLst>
              <a:ext uri="{FF2B5EF4-FFF2-40B4-BE49-F238E27FC236}">
                <a16:creationId xmlns:a16="http://schemas.microsoft.com/office/drawing/2014/main" id="{AFCE9196-6606-845D-C695-D2E065DEFAEB}"/>
              </a:ext>
            </a:extLst>
          </p:cNvPr>
          <p:cNvSpPr txBox="1"/>
          <p:nvPr/>
        </p:nvSpPr>
        <p:spPr>
          <a:xfrm>
            <a:off x="242887" y="34184"/>
            <a:ext cx="3700462" cy="307777"/>
          </a:xfrm>
          <a:prstGeom prst="rect">
            <a:avLst/>
          </a:prstGeom>
          <a:noFill/>
        </p:spPr>
        <p:txBody>
          <a:bodyPr wrap="square" rtlCol="0">
            <a:spAutoFit/>
          </a:bodyPr>
          <a:lstStyle/>
          <a:p>
            <a:r>
              <a:rPr lang="en-IN"/>
              <a:t>Training the data</a:t>
            </a:r>
          </a:p>
        </p:txBody>
      </p:sp>
      <p:pic>
        <p:nvPicPr>
          <p:cNvPr id="4" name="Picture 3">
            <a:extLst>
              <a:ext uri="{FF2B5EF4-FFF2-40B4-BE49-F238E27FC236}">
                <a16:creationId xmlns:a16="http://schemas.microsoft.com/office/drawing/2014/main" id="{0F7E805B-D4D5-C6CD-8BA2-D22F0931E84D}"/>
              </a:ext>
            </a:extLst>
          </p:cNvPr>
          <p:cNvPicPr>
            <a:picLocks noChangeAspect="1"/>
          </p:cNvPicPr>
          <p:nvPr/>
        </p:nvPicPr>
        <p:blipFill>
          <a:blip r:embed="rId3"/>
          <a:stretch>
            <a:fillRect/>
          </a:stretch>
        </p:blipFill>
        <p:spPr>
          <a:xfrm>
            <a:off x="927926" y="379215"/>
            <a:ext cx="7288147" cy="4708670"/>
          </a:xfrm>
          <a:prstGeom prst="rect">
            <a:avLst/>
          </a:prstGeom>
        </p:spPr>
      </p:pic>
    </p:spTree>
    <p:extLst>
      <p:ext uri="{BB962C8B-B14F-4D97-AF65-F5344CB8AC3E}">
        <p14:creationId xmlns:p14="http://schemas.microsoft.com/office/powerpoint/2010/main" val="3450937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3" name="Picture 2">
            <a:extLst>
              <a:ext uri="{FF2B5EF4-FFF2-40B4-BE49-F238E27FC236}">
                <a16:creationId xmlns:a16="http://schemas.microsoft.com/office/drawing/2014/main" id="{C128F238-0A59-11C0-2296-439B75303CC0}"/>
              </a:ext>
            </a:extLst>
          </p:cNvPr>
          <p:cNvPicPr>
            <a:picLocks noChangeAspect="1"/>
          </p:cNvPicPr>
          <p:nvPr/>
        </p:nvPicPr>
        <p:blipFill>
          <a:blip r:embed="rId3"/>
          <a:stretch>
            <a:fillRect/>
          </a:stretch>
        </p:blipFill>
        <p:spPr>
          <a:xfrm>
            <a:off x="703062" y="128587"/>
            <a:ext cx="7737875" cy="4886325"/>
          </a:xfrm>
          <a:prstGeom prst="rect">
            <a:avLst/>
          </a:prstGeom>
        </p:spPr>
      </p:pic>
    </p:spTree>
    <p:extLst>
      <p:ext uri="{BB962C8B-B14F-4D97-AF65-F5344CB8AC3E}">
        <p14:creationId xmlns:p14="http://schemas.microsoft.com/office/powerpoint/2010/main" val="31809178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A159B6-5439-23CB-C3EF-4535AB0B6DDA}"/>
              </a:ext>
            </a:extLst>
          </p:cNvPr>
          <p:cNvSpPr txBox="1"/>
          <p:nvPr/>
        </p:nvSpPr>
        <p:spPr>
          <a:xfrm>
            <a:off x="71437" y="802035"/>
            <a:ext cx="9001125" cy="3539430"/>
          </a:xfrm>
          <a:prstGeom prst="rect">
            <a:avLst/>
          </a:prstGeom>
          <a:noFill/>
        </p:spPr>
        <p:txBody>
          <a:bodyPr wrap="square">
            <a:spAutoFit/>
          </a:bodyPr>
          <a:lstStyle/>
          <a:p>
            <a:r>
              <a:rPr lang="en-IN"/>
              <a:t>The Python code defines a function `</a:t>
            </a:r>
            <a:r>
              <a:rPr lang="en-IN" err="1"/>
              <a:t>predict_and_display</a:t>
            </a:r>
            <a:r>
              <a:rPr lang="en-IN"/>
              <a:t>` that uses a trained model to make predictions on a batch of data and then displays the input images along with the predicted and true </a:t>
            </a:r>
            <a:r>
              <a:rPr lang="en-IN" err="1"/>
              <a:t>labels.The</a:t>
            </a:r>
            <a:r>
              <a:rPr lang="en-IN"/>
              <a:t> function takes two arguments: `model` (the trained model) and `</a:t>
            </a:r>
            <a:r>
              <a:rPr lang="en-IN" err="1"/>
              <a:t>data_loader</a:t>
            </a:r>
            <a:r>
              <a:rPr lang="en-IN"/>
              <a:t>` (a data loader that provides batches of data).The function first sets the model to evaluation mode with `</a:t>
            </a:r>
            <a:r>
              <a:rPr lang="en-IN" err="1"/>
              <a:t>model.eval</a:t>
            </a:r>
            <a:r>
              <a:rPr lang="en-IN"/>
              <a:t>()`. This is a standard practice in </a:t>
            </a:r>
            <a:r>
              <a:rPr lang="en-IN" err="1"/>
              <a:t>PyTorch</a:t>
            </a:r>
            <a:r>
              <a:rPr lang="en-IN"/>
              <a:t>, which allows the model to know that it's in evaluation mode. This is important for layers like dropout and batch normalization which behave differently during training and </a:t>
            </a:r>
            <a:r>
              <a:rPr lang="en-IN" err="1"/>
              <a:t>evaluation.Next</a:t>
            </a:r>
            <a:r>
              <a:rPr lang="en-IN"/>
              <a:t>, the function creates an iterator from the data loader with `</a:t>
            </a:r>
            <a:r>
              <a:rPr lang="en-IN" err="1"/>
              <a:t>iter</a:t>
            </a:r>
            <a:r>
              <a:rPr lang="en-IN"/>
              <a:t>(</a:t>
            </a:r>
            <a:r>
              <a:rPr lang="en-IN" err="1"/>
              <a:t>data_loader</a:t>
            </a:r>
            <a:r>
              <a:rPr lang="en-IN"/>
              <a:t>)`. It then uses the `next` function to get the next batch of images and labels from the data loader. The images are wrapped in a </a:t>
            </a:r>
            <a:r>
              <a:rPr lang="en-IN" err="1"/>
              <a:t>PyTorch</a:t>
            </a:r>
            <a:r>
              <a:rPr lang="en-IN"/>
              <a:t> `Variable` object, which allows automatic </a:t>
            </a:r>
            <a:r>
              <a:rPr lang="en-IN" err="1"/>
              <a:t>differentiation.The</a:t>
            </a:r>
            <a:r>
              <a:rPr lang="en-IN"/>
              <a:t> function then performs a forward pass through the model with `model(</a:t>
            </a:r>
            <a:r>
              <a:rPr lang="en-IN" err="1"/>
              <a:t>input_var</a:t>
            </a:r>
            <a:r>
              <a:rPr lang="en-IN"/>
              <a:t>)`, obtaining the mean and ignoring the log-variance of the model's predictions. The predictions are obtained by taking the argmax of the mean over dimension 1.The function then enters a loop to display the first 10 images in the batch along with their predicted and true labels. For each image, it reshapes the image to a 2D array and converts it to a </a:t>
            </a:r>
            <a:r>
              <a:rPr lang="en-IN" err="1"/>
              <a:t>numpy</a:t>
            </a:r>
            <a:r>
              <a:rPr lang="en-IN"/>
              <a:t> array. It then uses matplotlib's `imshow` function to display the image in grayscale, and `title` function to display the predicted and true labels above the image. The `show` function is used to display the </a:t>
            </a:r>
            <a:r>
              <a:rPr lang="en-IN" err="1"/>
              <a:t>figure.In</a:t>
            </a:r>
            <a:r>
              <a:rPr lang="en-IN"/>
              <a:t> summary, this function uses a trained model to make predictions on a batch of data, and displays the input images along with the predicted and true labels.</a:t>
            </a:r>
          </a:p>
        </p:txBody>
      </p:sp>
    </p:spTree>
    <p:extLst>
      <p:ext uri="{BB962C8B-B14F-4D97-AF65-F5344CB8AC3E}">
        <p14:creationId xmlns:p14="http://schemas.microsoft.com/office/powerpoint/2010/main" val="24637299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2" name="TextBox 1">
            <a:extLst>
              <a:ext uri="{FF2B5EF4-FFF2-40B4-BE49-F238E27FC236}">
                <a16:creationId xmlns:a16="http://schemas.microsoft.com/office/drawing/2014/main" id="{CD186709-856E-ABE6-2966-BBDF241822EC}"/>
              </a:ext>
            </a:extLst>
          </p:cNvPr>
          <p:cNvSpPr txBox="1"/>
          <p:nvPr/>
        </p:nvSpPr>
        <p:spPr>
          <a:xfrm>
            <a:off x="200025" y="0"/>
            <a:ext cx="3178969" cy="307777"/>
          </a:xfrm>
          <a:prstGeom prst="rect">
            <a:avLst/>
          </a:prstGeom>
          <a:noFill/>
        </p:spPr>
        <p:txBody>
          <a:bodyPr wrap="square" rtlCol="0">
            <a:spAutoFit/>
          </a:bodyPr>
          <a:lstStyle/>
          <a:p>
            <a:r>
              <a:rPr lang="en-IN"/>
              <a:t>Output Based on MNIST Dataset</a:t>
            </a:r>
          </a:p>
        </p:txBody>
      </p:sp>
      <p:pic>
        <p:nvPicPr>
          <p:cNvPr id="4" name="Picture 3">
            <a:extLst>
              <a:ext uri="{FF2B5EF4-FFF2-40B4-BE49-F238E27FC236}">
                <a16:creationId xmlns:a16="http://schemas.microsoft.com/office/drawing/2014/main" id="{E4C7406F-104C-B92C-C1BB-B6432E9B7BF8}"/>
              </a:ext>
            </a:extLst>
          </p:cNvPr>
          <p:cNvPicPr>
            <a:picLocks noChangeAspect="1"/>
          </p:cNvPicPr>
          <p:nvPr/>
        </p:nvPicPr>
        <p:blipFill>
          <a:blip r:embed="rId3"/>
          <a:stretch>
            <a:fillRect/>
          </a:stretch>
        </p:blipFill>
        <p:spPr>
          <a:xfrm>
            <a:off x="2144962" y="422076"/>
            <a:ext cx="4854076" cy="4306835"/>
          </a:xfrm>
          <a:prstGeom prst="rect">
            <a:avLst/>
          </a:prstGeom>
        </p:spPr>
      </p:pic>
    </p:spTree>
    <p:extLst>
      <p:ext uri="{BB962C8B-B14F-4D97-AF65-F5344CB8AC3E}">
        <p14:creationId xmlns:p14="http://schemas.microsoft.com/office/powerpoint/2010/main" val="2459561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67C0E4-E1C5-C1DC-B6A8-272E00E8A2FD}"/>
              </a:ext>
            </a:extLst>
          </p:cNvPr>
          <p:cNvSpPr txBox="1"/>
          <p:nvPr/>
        </p:nvSpPr>
        <p:spPr>
          <a:xfrm>
            <a:off x="818147" y="577516"/>
            <a:ext cx="4874509" cy="4185761"/>
          </a:xfrm>
          <a:prstGeom prst="rect">
            <a:avLst/>
          </a:prstGeom>
          <a:noFill/>
        </p:spPr>
        <p:txBody>
          <a:bodyPr wrap="square" rtlCol="0">
            <a:spAutoFit/>
          </a:bodyPr>
          <a:lstStyle/>
          <a:p>
            <a:r>
              <a:rPr lang="en-US">
                <a:solidFill>
                  <a:srgbClr val="292929"/>
                </a:solidFill>
                <a:latin typeface="charter"/>
              </a:rPr>
              <a:t>W</a:t>
            </a:r>
            <a:r>
              <a:rPr lang="en-US" b="0" i="0">
                <a:solidFill>
                  <a:srgbClr val="292929"/>
                </a:solidFill>
                <a:effectLst/>
                <a:latin typeface="charter"/>
              </a:rPr>
              <a:t>e want to split the folder into a </a:t>
            </a:r>
            <a:r>
              <a:rPr lang="en-US" b="1" i="0">
                <a:solidFill>
                  <a:srgbClr val="292929"/>
                </a:solidFill>
                <a:effectLst/>
                <a:latin typeface="charter"/>
              </a:rPr>
              <a:t>training</a:t>
            </a:r>
            <a:r>
              <a:rPr lang="en-US" b="0" i="0">
                <a:solidFill>
                  <a:srgbClr val="292929"/>
                </a:solidFill>
                <a:effectLst/>
                <a:latin typeface="charter"/>
              </a:rPr>
              <a:t> folder and </a:t>
            </a:r>
            <a:r>
              <a:rPr lang="en-US" b="1" i="0">
                <a:solidFill>
                  <a:srgbClr val="292929"/>
                </a:solidFill>
                <a:effectLst/>
                <a:latin typeface="charter"/>
              </a:rPr>
              <a:t>test</a:t>
            </a:r>
            <a:r>
              <a:rPr lang="en-US" b="0" i="0">
                <a:solidFill>
                  <a:srgbClr val="292929"/>
                </a:solidFill>
                <a:effectLst/>
                <a:latin typeface="charter"/>
              </a:rPr>
              <a:t> folder such that we have the following format:</a:t>
            </a:r>
          </a:p>
          <a:p>
            <a:endParaRPr lang="en-US">
              <a:solidFill>
                <a:srgbClr val="292929"/>
              </a:solidFill>
              <a:latin typeface="charter"/>
            </a:endParaRPr>
          </a:p>
          <a:p>
            <a:r>
              <a:rPr lang="en-IN">
                <a:latin typeface="charter"/>
              </a:rPr>
              <a:t>flowers/</a:t>
            </a:r>
          </a:p>
          <a:p>
            <a:r>
              <a:rPr lang="en-IN">
                <a:latin typeface="charter"/>
              </a:rPr>
              <a:t>    	</a:t>
            </a:r>
            <a:r>
              <a:rPr lang="en-IN" b="1">
                <a:latin typeface="charter"/>
              </a:rPr>
              <a:t>train/</a:t>
            </a:r>
          </a:p>
          <a:p>
            <a:r>
              <a:rPr lang="en-IN">
                <a:latin typeface="charter"/>
              </a:rPr>
              <a:t>        		daisy/</a:t>
            </a:r>
          </a:p>
          <a:p>
            <a:r>
              <a:rPr lang="en-IN">
                <a:latin typeface="charter"/>
              </a:rPr>
              <a:t>            			img1.jpg</a:t>
            </a:r>
          </a:p>
          <a:p>
            <a:r>
              <a:rPr lang="en-IN">
                <a:latin typeface="charter"/>
              </a:rPr>
              <a:t>           			 ...</a:t>
            </a:r>
          </a:p>
          <a:p>
            <a:r>
              <a:rPr lang="en-IN">
                <a:latin typeface="charter"/>
              </a:rPr>
              <a:t>        		sunflower/</a:t>
            </a:r>
          </a:p>
          <a:p>
            <a:r>
              <a:rPr lang="en-IN">
                <a:latin typeface="charter"/>
              </a:rPr>
              <a:t>            			imga.jpg</a:t>
            </a:r>
          </a:p>
          <a:p>
            <a:r>
              <a:rPr lang="en-IN">
                <a:latin typeface="charter"/>
              </a:rPr>
              <a:t>            			...</a:t>
            </a:r>
          </a:p>
          <a:p>
            <a:r>
              <a:rPr lang="en-IN">
                <a:latin typeface="charter"/>
              </a:rPr>
              <a:t>    	</a:t>
            </a:r>
            <a:r>
              <a:rPr lang="en-IN" b="1">
                <a:latin typeface="charter"/>
              </a:rPr>
              <a:t>test/</a:t>
            </a:r>
          </a:p>
          <a:p>
            <a:r>
              <a:rPr lang="en-IN">
                <a:latin typeface="charter"/>
              </a:rPr>
              <a:t>        		daisy/</a:t>
            </a:r>
          </a:p>
          <a:p>
            <a:r>
              <a:rPr lang="en-IN">
                <a:latin typeface="charter"/>
              </a:rPr>
              <a:t>            			img3.jpg</a:t>
            </a:r>
          </a:p>
          <a:p>
            <a:r>
              <a:rPr lang="en-IN">
                <a:latin typeface="charter"/>
              </a:rPr>
              <a:t>           			 ...</a:t>
            </a:r>
          </a:p>
          <a:p>
            <a:r>
              <a:rPr lang="en-IN">
                <a:latin typeface="charter"/>
              </a:rPr>
              <a:t>        		sunflower/</a:t>
            </a:r>
          </a:p>
          <a:p>
            <a:pPr lvl="1"/>
            <a:r>
              <a:rPr lang="en-IN">
                <a:latin typeface="charter"/>
              </a:rPr>
              <a:t>           			 imgc.jpg</a:t>
            </a:r>
          </a:p>
          <a:p>
            <a:pPr lvl="1"/>
            <a:r>
              <a:rPr lang="en-IN">
                <a:latin typeface="charter"/>
              </a:rPr>
              <a:t>           			 ...</a:t>
            </a:r>
          </a:p>
          <a:p>
            <a:endParaRPr lang="en-IN">
              <a:latin typeface="charter"/>
            </a:endParaRPr>
          </a:p>
        </p:txBody>
      </p:sp>
    </p:spTree>
    <p:extLst>
      <p:ext uri="{BB962C8B-B14F-4D97-AF65-F5344CB8AC3E}">
        <p14:creationId xmlns:p14="http://schemas.microsoft.com/office/powerpoint/2010/main" val="34092710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2" name="TextBox 1">
            <a:extLst>
              <a:ext uri="{FF2B5EF4-FFF2-40B4-BE49-F238E27FC236}">
                <a16:creationId xmlns:a16="http://schemas.microsoft.com/office/drawing/2014/main" id="{CD186709-856E-ABE6-2966-BBDF241822EC}"/>
              </a:ext>
            </a:extLst>
          </p:cNvPr>
          <p:cNvSpPr txBox="1"/>
          <p:nvPr/>
        </p:nvSpPr>
        <p:spPr>
          <a:xfrm>
            <a:off x="214312" y="50007"/>
            <a:ext cx="3178969" cy="307777"/>
          </a:xfrm>
          <a:prstGeom prst="rect">
            <a:avLst/>
          </a:prstGeom>
          <a:noFill/>
        </p:spPr>
        <p:txBody>
          <a:bodyPr wrap="square" rtlCol="0">
            <a:spAutoFit/>
          </a:bodyPr>
          <a:lstStyle/>
          <a:p>
            <a:r>
              <a:rPr lang="en-IN"/>
              <a:t>Code Based on CIFAR-10 Dataset</a:t>
            </a:r>
          </a:p>
        </p:txBody>
      </p:sp>
      <p:pic>
        <p:nvPicPr>
          <p:cNvPr id="5" name="Picture 4">
            <a:extLst>
              <a:ext uri="{FF2B5EF4-FFF2-40B4-BE49-F238E27FC236}">
                <a16:creationId xmlns:a16="http://schemas.microsoft.com/office/drawing/2014/main" id="{CDC73F87-D102-EF23-B729-5194AC573B4A}"/>
              </a:ext>
            </a:extLst>
          </p:cNvPr>
          <p:cNvPicPr>
            <a:picLocks noChangeAspect="1"/>
          </p:cNvPicPr>
          <p:nvPr/>
        </p:nvPicPr>
        <p:blipFill>
          <a:blip r:embed="rId3"/>
          <a:stretch>
            <a:fillRect/>
          </a:stretch>
        </p:blipFill>
        <p:spPr>
          <a:xfrm>
            <a:off x="182165" y="935340"/>
            <a:ext cx="8961835" cy="3272819"/>
          </a:xfrm>
          <a:prstGeom prst="rect">
            <a:avLst/>
          </a:prstGeom>
        </p:spPr>
      </p:pic>
    </p:spTree>
    <p:extLst>
      <p:ext uri="{BB962C8B-B14F-4D97-AF65-F5344CB8AC3E}">
        <p14:creationId xmlns:p14="http://schemas.microsoft.com/office/powerpoint/2010/main" val="1570086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2" name="TextBox 1">
            <a:extLst>
              <a:ext uri="{FF2B5EF4-FFF2-40B4-BE49-F238E27FC236}">
                <a16:creationId xmlns:a16="http://schemas.microsoft.com/office/drawing/2014/main" id="{CD186709-856E-ABE6-2966-BBDF241822EC}"/>
              </a:ext>
            </a:extLst>
          </p:cNvPr>
          <p:cNvSpPr txBox="1"/>
          <p:nvPr/>
        </p:nvSpPr>
        <p:spPr>
          <a:xfrm>
            <a:off x="200025" y="0"/>
            <a:ext cx="3178969" cy="307777"/>
          </a:xfrm>
          <a:prstGeom prst="rect">
            <a:avLst/>
          </a:prstGeom>
          <a:noFill/>
        </p:spPr>
        <p:txBody>
          <a:bodyPr wrap="square" rtlCol="0">
            <a:spAutoFit/>
          </a:bodyPr>
          <a:lstStyle/>
          <a:p>
            <a:r>
              <a:rPr lang="en-IN"/>
              <a:t>Output Based on CIFAR-10 Dataset</a:t>
            </a:r>
          </a:p>
        </p:txBody>
      </p:sp>
      <p:pic>
        <p:nvPicPr>
          <p:cNvPr id="5" name="Picture 4">
            <a:extLst>
              <a:ext uri="{FF2B5EF4-FFF2-40B4-BE49-F238E27FC236}">
                <a16:creationId xmlns:a16="http://schemas.microsoft.com/office/drawing/2014/main" id="{794D5FDF-A28A-5C7F-11BB-E3C1804F9E88}"/>
              </a:ext>
            </a:extLst>
          </p:cNvPr>
          <p:cNvPicPr>
            <a:picLocks noChangeAspect="1"/>
          </p:cNvPicPr>
          <p:nvPr/>
        </p:nvPicPr>
        <p:blipFill>
          <a:blip r:embed="rId3"/>
          <a:stretch>
            <a:fillRect/>
          </a:stretch>
        </p:blipFill>
        <p:spPr>
          <a:xfrm>
            <a:off x="1367692" y="307777"/>
            <a:ext cx="6408616" cy="4829175"/>
          </a:xfrm>
          <a:prstGeom prst="rect">
            <a:avLst/>
          </a:prstGeom>
        </p:spPr>
      </p:pic>
    </p:spTree>
    <p:extLst>
      <p:ext uri="{BB962C8B-B14F-4D97-AF65-F5344CB8AC3E}">
        <p14:creationId xmlns:p14="http://schemas.microsoft.com/office/powerpoint/2010/main" val="41933462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2" name="TextBox 1">
            <a:extLst>
              <a:ext uri="{FF2B5EF4-FFF2-40B4-BE49-F238E27FC236}">
                <a16:creationId xmlns:a16="http://schemas.microsoft.com/office/drawing/2014/main" id="{CD186709-856E-ABE6-2966-BBDF241822EC}"/>
              </a:ext>
            </a:extLst>
          </p:cNvPr>
          <p:cNvSpPr txBox="1"/>
          <p:nvPr/>
        </p:nvSpPr>
        <p:spPr>
          <a:xfrm>
            <a:off x="200025" y="0"/>
            <a:ext cx="4879181" cy="307777"/>
          </a:xfrm>
          <a:prstGeom prst="rect">
            <a:avLst/>
          </a:prstGeom>
          <a:noFill/>
        </p:spPr>
        <p:txBody>
          <a:bodyPr wrap="square" rtlCol="0">
            <a:spAutoFit/>
          </a:bodyPr>
          <a:lstStyle/>
          <a:p>
            <a:r>
              <a:rPr lang="en-IN"/>
              <a:t>Displaying Output Based on CIFAR-10 Dataset</a:t>
            </a:r>
          </a:p>
        </p:txBody>
      </p:sp>
      <p:pic>
        <p:nvPicPr>
          <p:cNvPr id="5" name="Picture 4">
            <a:extLst>
              <a:ext uri="{FF2B5EF4-FFF2-40B4-BE49-F238E27FC236}">
                <a16:creationId xmlns:a16="http://schemas.microsoft.com/office/drawing/2014/main" id="{E91B03C2-6228-06BF-C4DE-67FCA16991E2}"/>
              </a:ext>
            </a:extLst>
          </p:cNvPr>
          <p:cNvPicPr>
            <a:picLocks noChangeAspect="1"/>
          </p:cNvPicPr>
          <p:nvPr/>
        </p:nvPicPr>
        <p:blipFill>
          <a:blip r:embed="rId3"/>
          <a:stretch>
            <a:fillRect/>
          </a:stretch>
        </p:blipFill>
        <p:spPr>
          <a:xfrm>
            <a:off x="754049" y="307777"/>
            <a:ext cx="7635902" cy="4625741"/>
          </a:xfrm>
          <a:prstGeom prst="rect">
            <a:avLst/>
          </a:prstGeom>
        </p:spPr>
      </p:pic>
    </p:spTree>
    <p:extLst>
      <p:ext uri="{BB962C8B-B14F-4D97-AF65-F5344CB8AC3E}">
        <p14:creationId xmlns:p14="http://schemas.microsoft.com/office/powerpoint/2010/main" val="15573197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2" name="TextBox 1">
            <a:extLst>
              <a:ext uri="{FF2B5EF4-FFF2-40B4-BE49-F238E27FC236}">
                <a16:creationId xmlns:a16="http://schemas.microsoft.com/office/drawing/2014/main" id="{CD186709-856E-ABE6-2966-BBDF241822EC}"/>
              </a:ext>
            </a:extLst>
          </p:cNvPr>
          <p:cNvSpPr txBox="1"/>
          <p:nvPr/>
        </p:nvSpPr>
        <p:spPr>
          <a:xfrm>
            <a:off x="200025" y="0"/>
            <a:ext cx="3178969" cy="307777"/>
          </a:xfrm>
          <a:prstGeom prst="rect">
            <a:avLst/>
          </a:prstGeom>
          <a:noFill/>
        </p:spPr>
        <p:txBody>
          <a:bodyPr wrap="square" rtlCol="0">
            <a:spAutoFit/>
          </a:bodyPr>
          <a:lstStyle/>
          <a:p>
            <a:r>
              <a:rPr lang="en-IN"/>
              <a:t>Output Based on CIFAR-10 Dataset</a:t>
            </a:r>
          </a:p>
        </p:txBody>
      </p:sp>
      <p:pic>
        <p:nvPicPr>
          <p:cNvPr id="4" name="Picture 3">
            <a:extLst>
              <a:ext uri="{FF2B5EF4-FFF2-40B4-BE49-F238E27FC236}">
                <a16:creationId xmlns:a16="http://schemas.microsoft.com/office/drawing/2014/main" id="{34F3813B-B22F-67F1-DDFE-5C1F4B9BE2A5}"/>
              </a:ext>
            </a:extLst>
          </p:cNvPr>
          <p:cNvPicPr>
            <a:picLocks noChangeAspect="1"/>
          </p:cNvPicPr>
          <p:nvPr/>
        </p:nvPicPr>
        <p:blipFill>
          <a:blip r:embed="rId3"/>
          <a:stretch>
            <a:fillRect/>
          </a:stretch>
        </p:blipFill>
        <p:spPr>
          <a:xfrm>
            <a:off x="2044399" y="307777"/>
            <a:ext cx="5055202" cy="4722019"/>
          </a:xfrm>
          <a:prstGeom prst="rect">
            <a:avLst/>
          </a:prstGeom>
        </p:spPr>
      </p:pic>
    </p:spTree>
    <p:extLst>
      <p:ext uri="{BB962C8B-B14F-4D97-AF65-F5344CB8AC3E}">
        <p14:creationId xmlns:p14="http://schemas.microsoft.com/office/powerpoint/2010/main" val="2733191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nvPr>
        </p:nvSpPr>
        <p:spPr>
          <a:xfrm>
            <a:off x="731573" y="2622025"/>
            <a:ext cx="5152392"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000"/>
              <a:t>EDGE DETECTION USING BAYESIAN CNN</a:t>
            </a:r>
            <a:endParaRPr sz="4000"/>
          </a:p>
        </p:txBody>
      </p:sp>
      <p:sp>
        <p:nvSpPr>
          <p:cNvPr id="261" name="Google Shape;261;p33"/>
          <p:cNvSpPr txBox="1">
            <a:spLocks noGrp="1"/>
          </p:cNvSpPr>
          <p:nvPr>
            <p:ph type="title" idx="2"/>
          </p:nvPr>
        </p:nvSpPr>
        <p:spPr>
          <a:xfrm>
            <a:off x="1500200" y="1602050"/>
            <a:ext cx="1288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grpSp>
        <p:nvGrpSpPr>
          <p:cNvPr id="262" name="Google Shape;262;p33"/>
          <p:cNvGrpSpPr/>
          <p:nvPr/>
        </p:nvGrpSpPr>
        <p:grpSpPr>
          <a:xfrm flipH="1">
            <a:off x="-93625" y="2521475"/>
            <a:ext cx="4993500" cy="0"/>
            <a:chOff x="2220050" y="1547100"/>
            <a:chExt cx="4993500" cy="0"/>
          </a:xfrm>
        </p:grpSpPr>
        <p:cxnSp>
          <p:nvCxnSpPr>
            <p:cNvPr id="263" name="Google Shape;263;p33"/>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64" name="Google Shape;264;p33"/>
            <p:cNvCxnSpPr/>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6425890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12" name="Rectangle 11">
            <a:extLst>
              <a:ext uri="{FF2B5EF4-FFF2-40B4-BE49-F238E27FC236}">
                <a16:creationId xmlns:a16="http://schemas.microsoft.com/office/drawing/2014/main" id="{73E3E193-B05F-44AF-AAF8-7F757959F774}"/>
              </a:ext>
            </a:extLst>
          </p:cNvPr>
          <p:cNvSpPr/>
          <p:nvPr/>
        </p:nvSpPr>
        <p:spPr>
          <a:xfrm>
            <a:off x="178905" y="203217"/>
            <a:ext cx="8560904" cy="4524315"/>
          </a:xfrm>
          <a:prstGeom prst="rect">
            <a:avLst/>
          </a:prstGeom>
        </p:spPr>
        <p:txBody>
          <a:bodyPr wrap="square">
            <a:spAutoFit/>
          </a:bodyPr>
          <a:lstStyle/>
          <a:p>
            <a:pPr marL="171450" indent="-171450">
              <a:buFont typeface="Wingdings" panose="05000000000000000000" pitchFamily="2" charset="2"/>
              <a:buChar char="q"/>
            </a:pPr>
            <a:r>
              <a:rPr lang="en-IN" sz="1200">
                <a:latin typeface="Poppins" panose="020B0604020202020204" charset="0"/>
                <a:cs typeface="Poppins" panose="020B0604020202020204" charset="0"/>
              </a:rPr>
              <a:t>Edge detection using Bayesian Convolutional Neural Networks (CNNs) represents an innovative approach in computer vision for enhancing the accuracy and uncertainty estimation of edge detection tasks.</a:t>
            </a:r>
          </a:p>
          <a:p>
            <a:pPr marL="171450" indent="-171450">
              <a:buFont typeface="Wingdings" panose="05000000000000000000" pitchFamily="2" charset="2"/>
              <a:buChar char="q"/>
            </a:pPr>
            <a:endParaRPr lang="en-IN" sz="1200">
              <a:latin typeface="Poppins" panose="020B0604020202020204" charset="0"/>
              <a:cs typeface="Poppins" panose="020B0604020202020204" charset="0"/>
            </a:endParaRPr>
          </a:p>
          <a:p>
            <a:pPr marL="171450" indent="-171450">
              <a:buFont typeface="Wingdings" panose="05000000000000000000" pitchFamily="2" charset="2"/>
              <a:buChar char="q"/>
            </a:pPr>
            <a:r>
              <a:rPr lang="en-IN" sz="1200">
                <a:latin typeface="Poppins" panose="020B0604020202020204" charset="0"/>
                <a:cs typeface="Poppins" panose="020B0604020202020204" charset="0"/>
              </a:rPr>
              <a:t>Traditional edge detection methods often provide binary outcomes, lacking a measure of confidence or uncertainty in the detected edges. Bayesian CNNs, on the other hand, integrate Bayesian principles into the convolutional neural network architecture, allowing for the modelling of uncertainty associated with the predictions.</a:t>
            </a:r>
          </a:p>
          <a:p>
            <a:pPr marL="171450" indent="-171450">
              <a:buFont typeface="Wingdings" panose="05000000000000000000" pitchFamily="2" charset="2"/>
              <a:buChar char="q"/>
            </a:pPr>
            <a:endParaRPr lang="en-IN" sz="1200">
              <a:latin typeface="Poppins" panose="020B0604020202020204" charset="0"/>
              <a:cs typeface="Poppins" panose="020B0604020202020204" charset="0"/>
            </a:endParaRPr>
          </a:p>
          <a:p>
            <a:pPr marL="171450" indent="-171450">
              <a:buFont typeface="Wingdings" panose="05000000000000000000" pitchFamily="2" charset="2"/>
              <a:buChar char="q"/>
            </a:pPr>
            <a:r>
              <a:rPr lang="en-IN" sz="1200">
                <a:latin typeface="Poppins" panose="020B0604020202020204" charset="0"/>
                <a:cs typeface="Poppins" panose="020B0604020202020204" charset="0"/>
              </a:rPr>
              <a:t>In Bayesian CNNs, the model captures not only the most probable edge locations but also the uncertainty associated with these predictions. This is particularly valuable in real-world scenarios where noisy or ambiguous input data may lead to less confident predictions. </a:t>
            </a:r>
          </a:p>
          <a:p>
            <a:pPr marL="171450" indent="-171450">
              <a:buFont typeface="Wingdings" panose="05000000000000000000" pitchFamily="2" charset="2"/>
              <a:buChar char="q"/>
            </a:pPr>
            <a:endParaRPr lang="en-IN" sz="1200">
              <a:latin typeface="Poppins" panose="020B0604020202020204" charset="0"/>
              <a:cs typeface="Poppins" panose="020B0604020202020204" charset="0"/>
            </a:endParaRPr>
          </a:p>
          <a:p>
            <a:pPr marL="171450" indent="-171450">
              <a:buFont typeface="Wingdings" panose="05000000000000000000" pitchFamily="2" charset="2"/>
              <a:buChar char="q"/>
            </a:pPr>
            <a:r>
              <a:rPr lang="en-IN" sz="1200">
                <a:latin typeface="Poppins" panose="020B0604020202020204" charset="0"/>
                <a:cs typeface="Poppins" panose="020B0604020202020204" charset="0"/>
              </a:rPr>
              <a:t>By incorporating Bayesian techniques, the model can express uncertainty in its predictions, providing a more comprehensive understanding of the reliability of detected edges.</a:t>
            </a:r>
          </a:p>
          <a:p>
            <a:pPr marL="171450" indent="-171450">
              <a:buFont typeface="Wingdings" panose="05000000000000000000" pitchFamily="2" charset="2"/>
              <a:buChar char="q"/>
            </a:pPr>
            <a:endParaRPr lang="en-IN" sz="1200">
              <a:latin typeface="Poppins" panose="020B0604020202020204" charset="0"/>
              <a:cs typeface="Poppins" panose="020B0604020202020204" charset="0"/>
            </a:endParaRPr>
          </a:p>
          <a:p>
            <a:pPr marL="171450" indent="-171450">
              <a:buFont typeface="Wingdings" panose="05000000000000000000" pitchFamily="2" charset="2"/>
              <a:buChar char="q"/>
            </a:pPr>
            <a:r>
              <a:rPr lang="en-IN" sz="1200">
                <a:latin typeface="Poppins" panose="020B0604020202020204" charset="0"/>
                <a:cs typeface="Poppins" panose="020B0604020202020204" charset="0"/>
              </a:rPr>
              <a:t>The Bayesian edge detection process involves not only identifying edges but also estimating the probability distribution over possible edge locations. </a:t>
            </a:r>
          </a:p>
          <a:p>
            <a:pPr marL="171450" indent="-171450">
              <a:buFont typeface="Wingdings" panose="05000000000000000000" pitchFamily="2" charset="2"/>
              <a:buChar char="q"/>
            </a:pPr>
            <a:endParaRPr lang="en-IN" sz="1200">
              <a:latin typeface="Poppins" panose="020B0604020202020204" charset="0"/>
              <a:cs typeface="Poppins" panose="020B0604020202020204" charset="0"/>
            </a:endParaRPr>
          </a:p>
          <a:p>
            <a:pPr marL="171450" indent="-171450">
              <a:buFont typeface="Wingdings" panose="05000000000000000000" pitchFamily="2" charset="2"/>
              <a:buChar char="q"/>
            </a:pPr>
            <a:r>
              <a:rPr lang="en-IN" sz="1200">
                <a:latin typeface="Poppins" panose="020B0604020202020204" charset="0"/>
                <a:cs typeface="Poppins" panose="020B0604020202020204" charset="0"/>
              </a:rPr>
              <a:t>This probabilistic perspective allows for more informed decision-making in applications where reliability and robustness are crucial, such as autonomous vehicles or medical image analysis. </a:t>
            </a:r>
          </a:p>
          <a:p>
            <a:pPr marL="171450" indent="-171450">
              <a:buFont typeface="Wingdings" panose="05000000000000000000" pitchFamily="2" charset="2"/>
              <a:buChar char="q"/>
            </a:pPr>
            <a:endParaRPr lang="en-IN" sz="1200">
              <a:latin typeface="Poppins" panose="020B0604020202020204" charset="0"/>
              <a:cs typeface="Poppins" panose="020B0604020202020204" charset="0"/>
            </a:endParaRPr>
          </a:p>
          <a:p>
            <a:pPr marL="171450" indent="-171450">
              <a:buFont typeface="Wingdings" panose="05000000000000000000" pitchFamily="2" charset="2"/>
              <a:buChar char="q"/>
            </a:pPr>
            <a:r>
              <a:rPr lang="en-IN" sz="1200">
                <a:latin typeface="Poppins" panose="020B0604020202020204" charset="0"/>
                <a:cs typeface="Poppins" panose="020B0604020202020204" charset="0"/>
              </a:rPr>
              <a:t>Overall, edge detection using Bayesian CNNs represents a cutting-edge approach that addresses the limitations of traditional methods by offering not only accurate edge maps but also a quantification of uncertainty in the detected edges.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 name="Picture 1" descr="A screen shot of a computer&#10;&#10;Description automatically generated">
            <a:extLst>
              <a:ext uri="{FF2B5EF4-FFF2-40B4-BE49-F238E27FC236}">
                <a16:creationId xmlns:a16="http://schemas.microsoft.com/office/drawing/2014/main" id="{F40F3660-8A10-8C3A-BF98-726F4F4F916D}"/>
              </a:ext>
            </a:extLst>
          </p:cNvPr>
          <p:cNvPicPr>
            <a:picLocks noChangeAspect="1"/>
          </p:cNvPicPr>
          <p:nvPr/>
        </p:nvPicPr>
        <p:blipFill>
          <a:blip r:embed="rId3"/>
          <a:stretch>
            <a:fillRect/>
          </a:stretch>
        </p:blipFill>
        <p:spPr>
          <a:xfrm>
            <a:off x="357536" y="1602639"/>
            <a:ext cx="7258050" cy="231457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 name="Picture 1" descr="A computer screen shot of a program code&#10;&#10;Description automatically generated">
            <a:extLst>
              <a:ext uri="{FF2B5EF4-FFF2-40B4-BE49-F238E27FC236}">
                <a16:creationId xmlns:a16="http://schemas.microsoft.com/office/drawing/2014/main" id="{6A5EE2ED-F027-8F3B-E06D-7FD2F3409FB8}"/>
              </a:ext>
            </a:extLst>
          </p:cNvPr>
          <p:cNvPicPr>
            <a:picLocks noChangeAspect="1"/>
          </p:cNvPicPr>
          <p:nvPr/>
        </p:nvPicPr>
        <p:blipFill>
          <a:blip r:embed="rId3"/>
          <a:stretch>
            <a:fillRect/>
          </a:stretch>
        </p:blipFill>
        <p:spPr>
          <a:xfrm>
            <a:off x="592408" y="398603"/>
            <a:ext cx="8551592" cy="326602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 name="Picture 2">
            <a:extLst>
              <a:ext uri="{FF2B5EF4-FFF2-40B4-BE49-F238E27FC236}">
                <a16:creationId xmlns:a16="http://schemas.microsoft.com/office/drawing/2014/main" id="{4A2B8F49-9293-84F0-8AB7-0B1CFCD5F7D4}"/>
              </a:ext>
            </a:extLst>
          </p:cNvPr>
          <p:cNvPicPr>
            <a:picLocks noChangeAspect="1"/>
          </p:cNvPicPr>
          <p:nvPr/>
        </p:nvPicPr>
        <p:blipFill>
          <a:blip r:embed="rId3"/>
          <a:stretch>
            <a:fillRect/>
          </a:stretch>
        </p:blipFill>
        <p:spPr>
          <a:xfrm>
            <a:off x="666057" y="0"/>
            <a:ext cx="7811885" cy="51435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41" name="Google Shape;341;p39"/>
          <p:cNvSpPr/>
          <p:nvPr/>
        </p:nvSpPr>
        <p:spPr>
          <a:xfrm>
            <a:off x="7804250" y="0"/>
            <a:ext cx="1339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 program&#10;&#10;Description automatically generated">
            <a:extLst>
              <a:ext uri="{FF2B5EF4-FFF2-40B4-BE49-F238E27FC236}">
                <a16:creationId xmlns:a16="http://schemas.microsoft.com/office/drawing/2014/main" id="{1732F5F3-14D2-2890-F809-69CF3908B5D7}"/>
              </a:ext>
            </a:extLst>
          </p:cNvPr>
          <p:cNvPicPr>
            <a:picLocks noChangeAspect="1"/>
          </p:cNvPicPr>
          <p:nvPr/>
        </p:nvPicPr>
        <p:blipFill>
          <a:blip r:embed="rId3"/>
          <a:stretch>
            <a:fillRect/>
          </a:stretch>
        </p:blipFill>
        <p:spPr>
          <a:xfrm>
            <a:off x="324505" y="278780"/>
            <a:ext cx="7484409" cy="430715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AF1909-9E17-48C5-8687-7C000A2656D1}"/>
              </a:ext>
            </a:extLst>
          </p:cNvPr>
          <p:cNvSpPr>
            <a:spLocks noGrp="1"/>
          </p:cNvSpPr>
          <p:nvPr>
            <p:ph type="title"/>
          </p:nvPr>
        </p:nvSpPr>
        <p:spPr>
          <a:xfrm>
            <a:off x="654683" y="73766"/>
            <a:ext cx="5321400" cy="572700"/>
          </a:xfrm>
        </p:spPr>
        <p:txBody>
          <a:bodyPr/>
          <a:lstStyle/>
          <a:p>
            <a:r>
              <a:rPr lang="en-IN"/>
              <a:t>How do we split the Folders?</a:t>
            </a:r>
          </a:p>
        </p:txBody>
      </p:sp>
      <p:sp>
        <p:nvSpPr>
          <p:cNvPr id="4" name="TextBox 3">
            <a:extLst>
              <a:ext uri="{FF2B5EF4-FFF2-40B4-BE49-F238E27FC236}">
                <a16:creationId xmlns:a16="http://schemas.microsoft.com/office/drawing/2014/main" id="{97E0EC6D-11A8-4979-3480-934035610E20}"/>
              </a:ext>
            </a:extLst>
          </p:cNvPr>
          <p:cNvSpPr txBox="1"/>
          <p:nvPr/>
        </p:nvSpPr>
        <p:spPr>
          <a:xfrm>
            <a:off x="790644" y="646466"/>
            <a:ext cx="5250753" cy="1169551"/>
          </a:xfrm>
          <a:prstGeom prst="rect">
            <a:avLst/>
          </a:prstGeom>
          <a:noFill/>
        </p:spPr>
        <p:txBody>
          <a:bodyPr wrap="square" rtlCol="0">
            <a:spAutoFit/>
          </a:bodyPr>
          <a:lstStyle/>
          <a:p>
            <a:r>
              <a:rPr lang="en-US">
                <a:latin typeface="charter"/>
              </a:rPr>
              <a:t>To split the folder into a training and test folder, we can use a python library called </a:t>
            </a:r>
            <a:r>
              <a:rPr lang="en-US" b="1">
                <a:latin typeface="charter"/>
              </a:rPr>
              <a:t>split-folders.</a:t>
            </a:r>
          </a:p>
          <a:p>
            <a:endParaRPr lang="en-US">
              <a:latin typeface="charter"/>
            </a:endParaRPr>
          </a:p>
          <a:p>
            <a:r>
              <a:rPr lang="en-US">
                <a:latin typeface="charter"/>
              </a:rPr>
              <a:t>We can install the library using the command:</a:t>
            </a:r>
          </a:p>
          <a:p>
            <a:r>
              <a:rPr lang="en-IN" i="0">
                <a:solidFill>
                  <a:srgbClr val="292929"/>
                </a:solidFill>
                <a:effectLst/>
                <a:latin typeface="charter"/>
              </a:rPr>
              <a:t>pip install split-folders</a:t>
            </a:r>
            <a:endParaRPr lang="en-IN">
              <a:latin typeface="charter"/>
            </a:endParaRPr>
          </a:p>
        </p:txBody>
      </p:sp>
      <p:sp>
        <p:nvSpPr>
          <p:cNvPr id="8" name="TextBox 7">
            <a:extLst>
              <a:ext uri="{FF2B5EF4-FFF2-40B4-BE49-F238E27FC236}">
                <a16:creationId xmlns:a16="http://schemas.microsoft.com/office/drawing/2014/main" id="{F4EC679D-F196-FC5E-82C5-18D0186E925B}"/>
              </a:ext>
            </a:extLst>
          </p:cNvPr>
          <p:cNvSpPr txBox="1"/>
          <p:nvPr/>
        </p:nvSpPr>
        <p:spPr>
          <a:xfrm>
            <a:off x="790643" y="1880933"/>
            <a:ext cx="5250753" cy="2092881"/>
          </a:xfrm>
          <a:prstGeom prst="rect">
            <a:avLst/>
          </a:prstGeom>
          <a:noFill/>
        </p:spPr>
        <p:txBody>
          <a:bodyPr wrap="square" rtlCol="0">
            <a:spAutoFit/>
          </a:bodyPr>
          <a:lstStyle/>
          <a:p>
            <a:r>
              <a:rPr lang="en-IN" sz="1300" b="0" i="1">
                <a:solidFill>
                  <a:srgbClr val="C00000"/>
                </a:solidFill>
                <a:effectLst/>
                <a:latin typeface="Consolas" panose="020B0609020204030204" pitchFamily="49" charset="0"/>
              </a:rPr>
              <a:t>import </a:t>
            </a:r>
            <a:r>
              <a:rPr lang="en-IN" sz="1300" b="0" i="1" err="1">
                <a:solidFill>
                  <a:srgbClr val="C00000"/>
                </a:solidFill>
                <a:effectLst/>
                <a:latin typeface="Consolas" panose="020B0609020204030204" pitchFamily="49" charset="0"/>
              </a:rPr>
              <a:t>os</a:t>
            </a:r>
            <a:endParaRPr lang="en-IN" sz="1300" b="0" i="1">
              <a:solidFill>
                <a:srgbClr val="C00000"/>
              </a:solidFill>
              <a:effectLst/>
              <a:latin typeface="Consolas" panose="020B0609020204030204" pitchFamily="49" charset="0"/>
            </a:endParaRPr>
          </a:p>
          <a:p>
            <a:r>
              <a:rPr lang="en-IN" sz="1300" b="0" i="1">
                <a:solidFill>
                  <a:srgbClr val="C00000"/>
                </a:solidFill>
                <a:effectLst/>
                <a:latin typeface="Consolas" panose="020B0609020204030204" pitchFamily="49" charset="0"/>
              </a:rPr>
              <a:t>import </a:t>
            </a:r>
            <a:r>
              <a:rPr lang="en-IN" sz="1300" b="0" i="1" err="1">
                <a:solidFill>
                  <a:srgbClr val="C00000"/>
                </a:solidFill>
                <a:effectLst/>
                <a:latin typeface="Consolas" panose="020B0609020204030204" pitchFamily="49" charset="0"/>
              </a:rPr>
              <a:t>splitfolders</a:t>
            </a:r>
            <a:endParaRPr lang="en-IN" sz="1300" b="0" i="1">
              <a:solidFill>
                <a:srgbClr val="C00000"/>
              </a:solidFill>
              <a:effectLst/>
              <a:latin typeface="Consolas" panose="020B0609020204030204" pitchFamily="49" charset="0"/>
            </a:endParaRPr>
          </a:p>
          <a:p>
            <a:endParaRPr lang="en-IN" sz="1300" b="0" i="1">
              <a:solidFill>
                <a:srgbClr val="C00000"/>
              </a:solidFill>
              <a:effectLst/>
              <a:latin typeface="Consolas" panose="020B0609020204030204" pitchFamily="49" charset="0"/>
            </a:endParaRPr>
          </a:p>
          <a:p>
            <a:r>
              <a:rPr lang="en-IN" sz="1300" b="0" i="1" err="1">
                <a:solidFill>
                  <a:srgbClr val="C00000"/>
                </a:solidFill>
                <a:effectLst/>
                <a:latin typeface="Consolas" panose="020B0609020204030204" pitchFamily="49" charset="0"/>
              </a:rPr>
              <a:t>input_dir</a:t>
            </a:r>
            <a:r>
              <a:rPr lang="en-IN" sz="1300" b="0" i="1">
                <a:solidFill>
                  <a:srgbClr val="C00000"/>
                </a:solidFill>
                <a:effectLst/>
                <a:latin typeface="Consolas" panose="020B0609020204030204" pitchFamily="49" charset="0"/>
              </a:rPr>
              <a:t> = </a:t>
            </a:r>
            <a:r>
              <a:rPr lang="en-IN" sz="1300" b="0" i="1" err="1">
                <a:solidFill>
                  <a:srgbClr val="C00000"/>
                </a:solidFill>
                <a:effectLst/>
                <a:latin typeface="Consolas" panose="020B0609020204030204" pitchFamily="49" charset="0"/>
              </a:rPr>
              <a:t>os.path.join</a:t>
            </a:r>
            <a:r>
              <a:rPr lang="en-IN" sz="1300" b="0" i="1">
                <a:solidFill>
                  <a:srgbClr val="C00000"/>
                </a:solidFill>
                <a:effectLst/>
                <a:latin typeface="Consolas" panose="020B0609020204030204" pitchFamily="49" charset="0"/>
              </a:rPr>
              <a:t>("flowers/")</a:t>
            </a:r>
          </a:p>
          <a:p>
            <a:r>
              <a:rPr lang="en-IN" sz="1300" b="0" i="1" err="1">
                <a:solidFill>
                  <a:srgbClr val="C00000"/>
                </a:solidFill>
                <a:effectLst/>
                <a:latin typeface="Consolas" panose="020B0609020204030204" pitchFamily="49" charset="0"/>
              </a:rPr>
              <a:t>output_dir</a:t>
            </a:r>
            <a:r>
              <a:rPr lang="en-IN" sz="1300" b="0" i="1">
                <a:solidFill>
                  <a:srgbClr val="C00000"/>
                </a:solidFill>
                <a:effectLst/>
                <a:latin typeface="Consolas" panose="020B0609020204030204" pitchFamily="49" charset="0"/>
              </a:rPr>
              <a:t> = </a:t>
            </a:r>
            <a:r>
              <a:rPr lang="en-IN" sz="1300" b="0" i="1" err="1">
                <a:solidFill>
                  <a:srgbClr val="C00000"/>
                </a:solidFill>
                <a:effectLst/>
                <a:latin typeface="Consolas" panose="020B0609020204030204" pitchFamily="49" charset="0"/>
              </a:rPr>
              <a:t>os.path.join</a:t>
            </a:r>
            <a:r>
              <a:rPr lang="en-IN" sz="1300" b="0" i="1">
                <a:solidFill>
                  <a:srgbClr val="C00000"/>
                </a:solidFill>
                <a:effectLst/>
                <a:latin typeface="Consolas" panose="020B0609020204030204" pitchFamily="49" charset="0"/>
              </a:rPr>
              <a:t>("</a:t>
            </a:r>
            <a:r>
              <a:rPr lang="en-IN" sz="1300" b="0" i="1" err="1">
                <a:solidFill>
                  <a:srgbClr val="C00000"/>
                </a:solidFill>
                <a:effectLst/>
                <a:latin typeface="Consolas" panose="020B0609020204030204" pitchFamily="49" charset="0"/>
              </a:rPr>
              <a:t>flowers_splitted</a:t>
            </a:r>
            <a:r>
              <a:rPr lang="en-IN" sz="1300" b="0" i="1">
                <a:solidFill>
                  <a:srgbClr val="C00000"/>
                </a:solidFill>
                <a:effectLst/>
                <a:latin typeface="Consolas" panose="020B0609020204030204" pitchFamily="49" charset="0"/>
              </a:rPr>
              <a:t>/")</a:t>
            </a:r>
          </a:p>
          <a:p>
            <a:endParaRPr lang="en-IN" sz="1300" b="0" i="1">
              <a:solidFill>
                <a:srgbClr val="C00000"/>
              </a:solidFill>
              <a:effectLst/>
              <a:latin typeface="Consolas" panose="020B0609020204030204" pitchFamily="49" charset="0"/>
            </a:endParaRPr>
          </a:p>
          <a:p>
            <a:r>
              <a:rPr lang="en-IN" sz="1300" b="0" i="1" err="1">
                <a:solidFill>
                  <a:srgbClr val="C00000"/>
                </a:solidFill>
                <a:effectLst/>
                <a:latin typeface="Consolas" panose="020B0609020204030204" pitchFamily="49" charset="0"/>
              </a:rPr>
              <a:t>splitfolders.ratio</a:t>
            </a:r>
            <a:r>
              <a:rPr lang="en-IN" sz="1300" b="0" i="1">
                <a:solidFill>
                  <a:srgbClr val="C00000"/>
                </a:solidFill>
                <a:effectLst/>
                <a:latin typeface="Consolas" panose="020B0609020204030204" pitchFamily="49" charset="0"/>
              </a:rPr>
              <a:t>(</a:t>
            </a:r>
          </a:p>
          <a:p>
            <a:r>
              <a:rPr lang="en-IN" sz="1300" b="0" i="1">
                <a:solidFill>
                  <a:srgbClr val="C00000"/>
                </a:solidFill>
                <a:effectLst/>
                <a:latin typeface="Consolas" panose="020B0609020204030204" pitchFamily="49" charset="0"/>
              </a:rPr>
              <a:t>    </a:t>
            </a:r>
            <a:r>
              <a:rPr lang="en-IN" sz="1300" b="0" i="1" err="1">
                <a:solidFill>
                  <a:srgbClr val="C00000"/>
                </a:solidFill>
                <a:effectLst/>
                <a:latin typeface="Consolas" panose="020B0609020204030204" pitchFamily="49" charset="0"/>
              </a:rPr>
              <a:t>input_dir</a:t>
            </a:r>
            <a:r>
              <a:rPr lang="en-IN" sz="1300" b="0" i="1">
                <a:solidFill>
                  <a:srgbClr val="C00000"/>
                </a:solidFill>
                <a:effectLst/>
                <a:latin typeface="Consolas" panose="020B0609020204030204" pitchFamily="49" charset="0"/>
              </a:rPr>
              <a:t>, output=</a:t>
            </a:r>
            <a:r>
              <a:rPr lang="en-IN" sz="1300" b="0" i="1" err="1">
                <a:solidFill>
                  <a:srgbClr val="C00000"/>
                </a:solidFill>
                <a:effectLst/>
                <a:latin typeface="Consolas" panose="020B0609020204030204" pitchFamily="49" charset="0"/>
              </a:rPr>
              <a:t>output_dir</a:t>
            </a:r>
            <a:r>
              <a:rPr lang="en-IN" sz="1300" b="0" i="1">
                <a:solidFill>
                  <a:srgbClr val="C00000"/>
                </a:solidFill>
                <a:effectLst/>
                <a:latin typeface="Consolas" panose="020B0609020204030204" pitchFamily="49" charset="0"/>
              </a:rPr>
              <a:t>, seed=1337, ratio=(0.8, 0.2), </a:t>
            </a:r>
            <a:r>
              <a:rPr lang="en-IN" sz="1300" b="0" i="1" err="1">
                <a:solidFill>
                  <a:srgbClr val="C00000"/>
                </a:solidFill>
                <a:effectLst/>
                <a:latin typeface="Consolas" panose="020B0609020204030204" pitchFamily="49" charset="0"/>
              </a:rPr>
              <a:t>group_prefix</a:t>
            </a:r>
            <a:r>
              <a:rPr lang="en-IN" sz="1300" b="0" i="1">
                <a:solidFill>
                  <a:srgbClr val="C00000"/>
                </a:solidFill>
                <a:effectLst/>
                <a:latin typeface="Consolas" panose="020B0609020204030204" pitchFamily="49" charset="0"/>
              </a:rPr>
              <a:t>=None</a:t>
            </a:r>
          </a:p>
          <a:p>
            <a:r>
              <a:rPr lang="en-IN" sz="1300" b="0" i="1">
                <a:solidFill>
                  <a:srgbClr val="C00000"/>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B01EA9F2-ADBE-7691-084D-F700F6EB79C5}"/>
              </a:ext>
            </a:extLst>
          </p:cNvPr>
          <p:cNvSpPr txBox="1"/>
          <p:nvPr/>
        </p:nvSpPr>
        <p:spPr>
          <a:xfrm>
            <a:off x="790643" y="3973814"/>
            <a:ext cx="5120124" cy="523220"/>
          </a:xfrm>
          <a:prstGeom prst="rect">
            <a:avLst/>
          </a:prstGeom>
          <a:noFill/>
        </p:spPr>
        <p:txBody>
          <a:bodyPr wrap="square" rtlCol="0">
            <a:spAutoFit/>
          </a:bodyPr>
          <a:lstStyle/>
          <a:p>
            <a:r>
              <a:rPr lang="en-IN"/>
              <a:t>This way we assign 80% of the data for training and rest 20% for testing.</a:t>
            </a:r>
          </a:p>
        </p:txBody>
      </p:sp>
    </p:spTree>
    <p:extLst>
      <p:ext uri="{BB962C8B-B14F-4D97-AF65-F5344CB8AC3E}">
        <p14:creationId xmlns:p14="http://schemas.microsoft.com/office/powerpoint/2010/main" val="14002084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2" name="Picture 1">
            <a:extLst>
              <a:ext uri="{FF2B5EF4-FFF2-40B4-BE49-F238E27FC236}">
                <a16:creationId xmlns:a16="http://schemas.microsoft.com/office/drawing/2014/main" id="{1E160136-F8DD-DFF2-952C-2DB1C121A46D}"/>
              </a:ext>
            </a:extLst>
          </p:cNvPr>
          <p:cNvPicPr>
            <a:picLocks noChangeAspect="1"/>
          </p:cNvPicPr>
          <p:nvPr/>
        </p:nvPicPr>
        <p:blipFill>
          <a:blip r:embed="rId3"/>
          <a:stretch>
            <a:fillRect/>
          </a:stretch>
        </p:blipFill>
        <p:spPr>
          <a:xfrm>
            <a:off x="4952071" y="1226751"/>
            <a:ext cx="3505200" cy="1895475"/>
          </a:xfrm>
          <a:prstGeom prst="rect">
            <a:avLst/>
          </a:prstGeom>
        </p:spPr>
      </p:pic>
      <p:pic>
        <p:nvPicPr>
          <p:cNvPr id="3" name="Picture 2" descr="A screen shot of a computer program&#10;&#10;Description automatically generated">
            <a:extLst>
              <a:ext uri="{FF2B5EF4-FFF2-40B4-BE49-F238E27FC236}">
                <a16:creationId xmlns:a16="http://schemas.microsoft.com/office/drawing/2014/main" id="{83C985D0-250D-4EE7-0969-6C40DFB4FAE9}"/>
              </a:ext>
            </a:extLst>
          </p:cNvPr>
          <p:cNvPicPr>
            <a:picLocks noChangeAspect="1"/>
          </p:cNvPicPr>
          <p:nvPr/>
        </p:nvPicPr>
        <p:blipFill rotWithShape="1">
          <a:blip r:embed="rId4"/>
          <a:srcRect r="13151" b="-241"/>
          <a:stretch/>
        </p:blipFill>
        <p:spPr>
          <a:xfrm>
            <a:off x="440473" y="956333"/>
            <a:ext cx="4436248" cy="2638436"/>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 name="Picture 2" descr="A black and white pixelated image of symbols&#10;&#10;Description automatically generated">
            <a:extLst>
              <a:ext uri="{FF2B5EF4-FFF2-40B4-BE49-F238E27FC236}">
                <a16:creationId xmlns:a16="http://schemas.microsoft.com/office/drawing/2014/main" id="{A22059DE-01BB-1712-F816-3FB75D0BFD43}"/>
              </a:ext>
            </a:extLst>
          </p:cNvPr>
          <p:cNvPicPr>
            <a:picLocks noChangeAspect="1"/>
          </p:cNvPicPr>
          <p:nvPr/>
        </p:nvPicPr>
        <p:blipFill>
          <a:blip r:embed="rId3"/>
          <a:stretch>
            <a:fillRect/>
          </a:stretch>
        </p:blipFill>
        <p:spPr>
          <a:xfrm>
            <a:off x="414918" y="34964"/>
            <a:ext cx="3505200" cy="1895475"/>
          </a:xfrm>
          <a:prstGeom prst="rect">
            <a:avLst/>
          </a:prstGeom>
        </p:spPr>
      </p:pic>
      <p:pic>
        <p:nvPicPr>
          <p:cNvPr id="4" name="Picture 3" descr="A screenshot of a computer graphics&#10;&#10;Description automatically generated">
            <a:extLst>
              <a:ext uri="{FF2B5EF4-FFF2-40B4-BE49-F238E27FC236}">
                <a16:creationId xmlns:a16="http://schemas.microsoft.com/office/drawing/2014/main" id="{EB54D651-9FDC-24CE-A518-CED491AB61A8}"/>
              </a:ext>
            </a:extLst>
          </p:cNvPr>
          <p:cNvPicPr>
            <a:picLocks noChangeAspect="1"/>
          </p:cNvPicPr>
          <p:nvPr/>
        </p:nvPicPr>
        <p:blipFill>
          <a:blip r:embed="rId4"/>
          <a:stretch>
            <a:fillRect/>
          </a:stretch>
        </p:blipFill>
        <p:spPr>
          <a:xfrm>
            <a:off x="4571652" y="59356"/>
            <a:ext cx="3534240" cy="1902445"/>
          </a:xfrm>
          <a:prstGeom prst="rect">
            <a:avLst/>
          </a:prstGeom>
        </p:spPr>
      </p:pic>
      <p:pic>
        <p:nvPicPr>
          <p:cNvPr id="5" name="Picture 4" descr="A screenshot of a computer graphics&#10;&#10;Description automatically generated">
            <a:extLst>
              <a:ext uri="{FF2B5EF4-FFF2-40B4-BE49-F238E27FC236}">
                <a16:creationId xmlns:a16="http://schemas.microsoft.com/office/drawing/2014/main" id="{51028566-C5D0-701A-4AC5-06D3C2AF2B06}"/>
              </a:ext>
            </a:extLst>
          </p:cNvPr>
          <p:cNvPicPr>
            <a:picLocks noChangeAspect="1"/>
          </p:cNvPicPr>
          <p:nvPr/>
        </p:nvPicPr>
        <p:blipFill>
          <a:blip r:embed="rId5"/>
          <a:stretch>
            <a:fillRect/>
          </a:stretch>
        </p:blipFill>
        <p:spPr>
          <a:xfrm>
            <a:off x="487518" y="2394144"/>
            <a:ext cx="3499393" cy="1874567"/>
          </a:xfrm>
          <a:prstGeom prst="rect">
            <a:avLst/>
          </a:prstGeom>
        </p:spPr>
      </p:pic>
      <p:pic>
        <p:nvPicPr>
          <p:cNvPr id="6" name="Picture 5" descr="A screenshot of a computer graphics&#10;&#10;Description automatically generated">
            <a:extLst>
              <a:ext uri="{FF2B5EF4-FFF2-40B4-BE49-F238E27FC236}">
                <a16:creationId xmlns:a16="http://schemas.microsoft.com/office/drawing/2014/main" id="{B42E950F-D66A-23AE-09F4-8D609C2422E1}"/>
              </a:ext>
            </a:extLst>
          </p:cNvPr>
          <p:cNvPicPr>
            <a:picLocks noChangeAspect="1"/>
          </p:cNvPicPr>
          <p:nvPr/>
        </p:nvPicPr>
        <p:blipFill>
          <a:blip r:embed="rId6"/>
          <a:stretch>
            <a:fillRect/>
          </a:stretch>
        </p:blipFill>
        <p:spPr>
          <a:xfrm>
            <a:off x="4571651" y="2394143"/>
            <a:ext cx="3534240" cy="1874567"/>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38">
          <a:extLst>
            <a:ext uri="{FF2B5EF4-FFF2-40B4-BE49-F238E27FC236}">
              <a16:creationId xmlns:a16="http://schemas.microsoft.com/office/drawing/2014/main" id="{A90B9FCB-03AA-D6E5-BDB7-2EC4F301A2F9}"/>
            </a:ext>
          </a:extLst>
        </p:cNvPr>
        <p:cNvGrpSpPr/>
        <p:nvPr/>
      </p:nvGrpSpPr>
      <p:grpSpPr>
        <a:xfrm>
          <a:off x="0" y="0"/>
          <a:ext cx="0" cy="0"/>
          <a:chOff x="0" y="0"/>
          <a:chExt cx="0" cy="0"/>
        </a:xfrm>
      </p:grpSpPr>
      <p:sp>
        <p:nvSpPr>
          <p:cNvPr id="341" name="Google Shape;341;p39">
            <a:extLst>
              <a:ext uri="{FF2B5EF4-FFF2-40B4-BE49-F238E27FC236}">
                <a16:creationId xmlns:a16="http://schemas.microsoft.com/office/drawing/2014/main" id="{925C7567-7F8E-8126-9C3E-A8F67122F381}"/>
              </a:ext>
            </a:extLst>
          </p:cNvPr>
          <p:cNvSpPr/>
          <p:nvPr/>
        </p:nvSpPr>
        <p:spPr>
          <a:xfrm>
            <a:off x="7804250" y="0"/>
            <a:ext cx="1339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cartoon of a cat&#10;&#10;Description automatically generated">
            <a:extLst>
              <a:ext uri="{FF2B5EF4-FFF2-40B4-BE49-F238E27FC236}">
                <a16:creationId xmlns:a16="http://schemas.microsoft.com/office/drawing/2014/main" id="{C0A00793-22E2-6CD7-FF44-F7D0E78A5EAE}"/>
              </a:ext>
            </a:extLst>
          </p:cNvPr>
          <p:cNvPicPr>
            <a:picLocks noChangeAspect="1"/>
          </p:cNvPicPr>
          <p:nvPr/>
        </p:nvPicPr>
        <p:blipFill>
          <a:blip r:embed="rId3"/>
          <a:stretch>
            <a:fillRect/>
          </a:stretch>
        </p:blipFill>
        <p:spPr>
          <a:xfrm>
            <a:off x="153330" y="2536670"/>
            <a:ext cx="8237963" cy="2572215"/>
          </a:xfrm>
          <a:prstGeom prst="rect">
            <a:avLst/>
          </a:prstGeom>
        </p:spPr>
      </p:pic>
      <p:pic>
        <p:nvPicPr>
          <p:cNvPr id="4" name="Picture 3" descr="A cartoon of a child&#10;&#10;Description automatically generated">
            <a:extLst>
              <a:ext uri="{FF2B5EF4-FFF2-40B4-BE49-F238E27FC236}">
                <a16:creationId xmlns:a16="http://schemas.microsoft.com/office/drawing/2014/main" id="{57262A43-C6E1-D595-6779-E0AACBAC71BD}"/>
              </a:ext>
            </a:extLst>
          </p:cNvPr>
          <p:cNvPicPr>
            <a:picLocks noChangeAspect="1"/>
          </p:cNvPicPr>
          <p:nvPr/>
        </p:nvPicPr>
        <p:blipFill>
          <a:blip r:embed="rId4"/>
          <a:stretch>
            <a:fillRect/>
          </a:stretch>
        </p:blipFill>
        <p:spPr>
          <a:xfrm>
            <a:off x="390293" y="41585"/>
            <a:ext cx="8001000" cy="2495550"/>
          </a:xfrm>
          <a:prstGeom prst="rect">
            <a:avLst/>
          </a:prstGeom>
        </p:spPr>
      </p:pic>
    </p:spTree>
    <p:extLst>
      <p:ext uri="{BB962C8B-B14F-4D97-AF65-F5344CB8AC3E}">
        <p14:creationId xmlns:p14="http://schemas.microsoft.com/office/powerpoint/2010/main" val="3034544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38">
          <a:extLst>
            <a:ext uri="{FF2B5EF4-FFF2-40B4-BE49-F238E27FC236}">
              <a16:creationId xmlns:a16="http://schemas.microsoft.com/office/drawing/2014/main" id="{F8AD77E8-C443-03C3-ED0D-5D448266272F}"/>
            </a:ext>
          </a:extLst>
        </p:cNvPr>
        <p:cNvGrpSpPr/>
        <p:nvPr/>
      </p:nvGrpSpPr>
      <p:grpSpPr>
        <a:xfrm>
          <a:off x="0" y="0"/>
          <a:ext cx="0" cy="0"/>
          <a:chOff x="0" y="0"/>
          <a:chExt cx="0" cy="0"/>
        </a:xfrm>
      </p:grpSpPr>
      <p:sp>
        <p:nvSpPr>
          <p:cNvPr id="341" name="Google Shape;341;p39">
            <a:extLst>
              <a:ext uri="{FF2B5EF4-FFF2-40B4-BE49-F238E27FC236}">
                <a16:creationId xmlns:a16="http://schemas.microsoft.com/office/drawing/2014/main" id="{6919D86E-0589-D1C3-1297-F775F15D164A}"/>
              </a:ext>
            </a:extLst>
          </p:cNvPr>
          <p:cNvSpPr/>
          <p:nvPr/>
        </p:nvSpPr>
        <p:spPr>
          <a:xfrm>
            <a:off x="7804250" y="0"/>
            <a:ext cx="1339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erson with long white hair and a beard&#10;&#10;Description automatically generated">
            <a:extLst>
              <a:ext uri="{FF2B5EF4-FFF2-40B4-BE49-F238E27FC236}">
                <a16:creationId xmlns:a16="http://schemas.microsoft.com/office/drawing/2014/main" id="{2581DF83-F033-BE48-C41C-933E7FD20114}"/>
              </a:ext>
            </a:extLst>
          </p:cNvPr>
          <p:cNvPicPr>
            <a:picLocks noChangeAspect="1"/>
          </p:cNvPicPr>
          <p:nvPr/>
        </p:nvPicPr>
        <p:blipFill>
          <a:blip r:embed="rId3"/>
          <a:stretch>
            <a:fillRect/>
          </a:stretch>
        </p:blipFill>
        <p:spPr>
          <a:xfrm>
            <a:off x="76664" y="1029802"/>
            <a:ext cx="8893098" cy="3174499"/>
          </a:xfrm>
          <a:prstGeom prst="rect">
            <a:avLst/>
          </a:prstGeom>
        </p:spPr>
      </p:pic>
    </p:spTree>
    <p:extLst>
      <p:ext uri="{BB962C8B-B14F-4D97-AF65-F5344CB8AC3E}">
        <p14:creationId xmlns:p14="http://schemas.microsoft.com/office/powerpoint/2010/main" val="27884730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3" name="Google Shape;523;p49"/>
          <p:cNvSpPr txBox="1">
            <a:spLocks noGrp="1"/>
          </p:cNvSpPr>
          <p:nvPr>
            <p:ph type="title"/>
          </p:nvPr>
        </p:nvSpPr>
        <p:spPr>
          <a:xfrm>
            <a:off x="355668" y="19499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t>REFERENCES</a:t>
            </a:r>
            <a:endParaRPr/>
          </a:p>
        </p:txBody>
      </p:sp>
      <p:sp>
        <p:nvSpPr>
          <p:cNvPr id="3" name="TextBox 2">
            <a:extLst>
              <a:ext uri="{FF2B5EF4-FFF2-40B4-BE49-F238E27FC236}">
                <a16:creationId xmlns:a16="http://schemas.microsoft.com/office/drawing/2014/main" id="{A322F9F1-FEE3-22DA-3F8E-35C3D5B43035}"/>
              </a:ext>
            </a:extLst>
          </p:cNvPr>
          <p:cNvSpPr txBox="1"/>
          <p:nvPr/>
        </p:nvSpPr>
        <p:spPr>
          <a:xfrm>
            <a:off x="355668" y="1005840"/>
            <a:ext cx="8038238" cy="4524315"/>
          </a:xfrm>
          <a:prstGeom prst="rect">
            <a:avLst/>
          </a:prstGeom>
          <a:noFill/>
        </p:spPr>
        <p:txBody>
          <a:bodyPr wrap="square" lIns="91440" tIns="45720" rIns="91440" bIns="45720" anchor="t">
            <a:spAutoFit/>
          </a:bodyPr>
          <a:lstStyle/>
          <a:p>
            <a:r>
              <a:rPr lang="en-IN" sz="1200">
                <a:hlinkClick r:id="rId3"/>
              </a:rPr>
              <a:t>https://towardsdatascience.com/from-theory-to-practice-with-bayesian-neural-network-using-python-9262b611b825</a:t>
            </a:r>
            <a:endParaRPr lang="en-IN" sz="1200"/>
          </a:p>
          <a:p>
            <a:endParaRPr lang="en-IN" sz="1200"/>
          </a:p>
          <a:p>
            <a:r>
              <a:rPr lang="en-IN" sz="1200">
                <a:hlinkClick r:id="rId4"/>
              </a:rPr>
              <a:t>https://www.sciencedirect.com/science/article/abs/pii/S016794731930163X</a:t>
            </a:r>
            <a:endParaRPr lang="en-IN" sz="1200"/>
          </a:p>
          <a:p>
            <a:endParaRPr lang="en-IN" sz="1200"/>
          </a:p>
          <a:p>
            <a:r>
              <a:rPr lang="en-IN" sz="1200"/>
              <a:t>1. F. Fang, L. Li, M. Rice and J. -H. Lim, "Towards Real-Time Crack Detection</a:t>
            </a:r>
          </a:p>
          <a:p>
            <a:r>
              <a:rPr lang="en-IN" sz="1200"/>
              <a:t>Using a Deep Neural Network With a Bayesian Fusion Algorithm," 2019 IEEE</a:t>
            </a:r>
          </a:p>
          <a:p>
            <a:r>
              <a:rPr lang="en-IN" sz="1200"/>
              <a:t>International Conference on Image Processing (ICIP), Taipei, Taiwan, 2019, pp.</a:t>
            </a:r>
          </a:p>
          <a:p>
            <a:r>
              <a:rPr lang="en-IN" sz="1200"/>
              <a:t>2976-2980, </a:t>
            </a:r>
            <a:r>
              <a:rPr lang="en-IN" sz="1200" err="1"/>
              <a:t>doi</a:t>
            </a:r>
            <a:r>
              <a:rPr lang="en-IN" sz="1200"/>
              <a:t>: 10.1109/ICIP.2019.8803357.</a:t>
            </a:r>
          </a:p>
          <a:p>
            <a:endParaRPr lang="en-IN" sz="1200"/>
          </a:p>
          <a:p>
            <a:r>
              <a:rPr lang="en-IN" sz="1200"/>
              <a:t>2. K. Rahul-Vigneswaran, S. Sachin-Kumar, N. Mohan and K. P. Soman, "Dynamic</a:t>
            </a:r>
          </a:p>
          <a:p>
            <a:r>
              <a:rPr lang="en-IN" sz="1200"/>
              <a:t>Mode Decomposition based feature for Image Classification," TENCON 2019 -</a:t>
            </a:r>
          </a:p>
          <a:p>
            <a:r>
              <a:rPr lang="en-IN" sz="1200"/>
              <a:t>2019 IEEE Region 10 Conference (TENCON), Kochi, India, 2019, pp. 745-750,</a:t>
            </a:r>
          </a:p>
          <a:p>
            <a:r>
              <a:rPr lang="en-IN" sz="1200" err="1"/>
              <a:t>doi</a:t>
            </a:r>
            <a:r>
              <a:rPr lang="en-IN" sz="1200"/>
              <a:t>: 10.1109/TENCON.2019.8929663.</a:t>
            </a:r>
          </a:p>
          <a:p>
            <a:endParaRPr lang="en-IN" sz="1200"/>
          </a:p>
          <a:p>
            <a:r>
              <a:rPr lang="en-IN" sz="1200"/>
              <a:t>3. </a:t>
            </a:r>
            <a:r>
              <a:rPr lang="en-IN" sz="1200" err="1"/>
              <a:t>Dutordoir</a:t>
            </a:r>
            <a:r>
              <a:rPr lang="en-IN" sz="1200"/>
              <a:t>, V., Wilk, M., Artemev, A. amp; Hensman, J.. (2020). Bayesian Image</a:t>
            </a:r>
            <a:endParaRPr lang="en-US" sz="1200"/>
          </a:p>
          <a:p>
            <a:r>
              <a:rPr lang="en-IN" sz="1200"/>
              <a:t>Classification with Deep Convolutional Gaussian Processes. &lt;</a:t>
            </a:r>
            <a:r>
              <a:rPr lang="en-IN" sz="1200" err="1"/>
              <a:t>i</a:t>
            </a:r>
            <a:r>
              <a:rPr lang="en-IN" sz="1200"/>
              <a:t>&gt;Proceedings of the</a:t>
            </a:r>
            <a:endParaRPr lang="en-US" sz="1200"/>
          </a:p>
          <a:p>
            <a:r>
              <a:rPr lang="en-IN" sz="1200"/>
              <a:t>Twenty Third International Conference on Artificial Intelligence and Statistics&lt;/</a:t>
            </a:r>
            <a:r>
              <a:rPr lang="en-IN" sz="1200" err="1"/>
              <a:t>i</a:t>
            </a:r>
            <a:r>
              <a:rPr lang="en-IN" sz="1200"/>
              <a:t>&gt;,</a:t>
            </a:r>
            <a:endParaRPr lang="en-US" sz="1200"/>
          </a:p>
          <a:p>
            <a:r>
              <a:rPr lang="en-IN" sz="1200"/>
              <a:t>in &lt;i&gt;Proceedings of Machine Learning Research&lt;/i&gt; 108:1529-1539 Available</a:t>
            </a:r>
            <a:endParaRPr lang="en-US" sz="1200"/>
          </a:p>
          <a:p>
            <a:r>
              <a:rPr lang="en-IN" sz="1200"/>
              <a:t>from </a:t>
            </a:r>
            <a:r>
              <a:rPr lang="en-IN" sz="1200">
                <a:solidFill>
                  <a:srgbClr val="191919"/>
                </a:solidFill>
                <a:hlinkClick r:id="rId5"/>
              </a:rPr>
              <a:t>https://proceedings.mlr.press/v108/dutordoir20a.html</a:t>
            </a:r>
            <a:r>
              <a:rPr lang="en-IN" sz="1200"/>
              <a:t>.</a:t>
            </a:r>
            <a:endParaRPr lang="en-IN"/>
          </a:p>
          <a:p>
            <a:endParaRPr lang="en-IN" sz="1200"/>
          </a:p>
          <a:p>
            <a:endParaRPr lang="en-IN" sz="1200"/>
          </a:p>
          <a:p>
            <a:endParaRPr lang="en-IN" sz="1200"/>
          </a:p>
          <a:p>
            <a:endParaRPr lang="en-IN" sz="1200"/>
          </a:p>
          <a:p>
            <a:endParaRPr lang="en-IN" sz="12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21">
          <a:extLst>
            <a:ext uri="{FF2B5EF4-FFF2-40B4-BE49-F238E27FC236}">
              <a16:creationId xmlns:a16="http://schemas.microsoft.com/office/drawing/2014/main" id="{06C9B7E5-C66B-017C-3BCC-FA45198B3A54}"/>
            </a:ext>
          </a:extLst>
        </p:cNvPr>
        <p:cNvGrpSpPr/>
        <p:nvPr/>
      </p:nvGrpSpPr>
      <p:grpSpPr>
        <a:xfrm>
          <a:off x="0" y="0"/>
          <a:ext cx="0" cy="0"/>
          <a:chOff x="0" y="0"/>
          <a:chExt cx="0" cy="0"/>
        </a:xfrm>
      </p:grpSpPr>
      <p:sp>
        <p:nvSpPr>
          <p:cNvPr id="523" name="Google Shape;523;p49">
            <a:extLst>
              <a:ext uri="{FF2B5EF4-FFF2-40B4-BE49-F238E27FC236}">
                <a16:creationId xmlns:a16="http://schemas.microsoft.com/office/drawing/2014/main" id="{E3A86C8C-A382-25BD-1D5D-09643A7958C1}"/>
              </a:ext>
            </a:extLst>
          </p:cNvPr>
          <p:cNvSpPr txBox="1">
            <a:spLocks noGrp="1"/>
          </p:cNvSpPr>
          <p:nvPr>
            <p:ph type="title"/>
          </p:nvPr>
        </p:nvSpPr>
        <p:spPr>
          <a:xfrm>
            <a:off x="355668" y="19499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t>REFERENCES</a:t>
            </a:r>
            <a:endParaRPr/>
          </a:p>
        </p:txBody>
      </p:sp>
      <p:sp>
        <p:nvSpPr>
          <p:cNvPr id="3" name="TextBox 2">
            <a:extLst>
              <a:ext uri="{FF2B5EF4-FFF2-40B4-BE49-F238E27FC236}">
                <a16:creationId xmlns:a16="http://schemas.microsoft.com/office/drawing/2014/main" id="{1AED138D-96FF-2A80-E6BF-F7936E606C84}"/>
              </a:ext>
            </a:extLst>
          </p:cNvPr>
          <p:cNvSpPr txBox="1"/>
          <p:nvPr/>
        </p:nvSpPr>
        <p:spPr>
          <a:xfrm>
            <a:off x="390516" y="768877"/>
            <a:ext cx="8038238" cy="3785652"/>
          </a:xfrm>
          <a:prstGeom prst="rect">
            <a:avLst/>
          </a:prstGeom>
          <a:noFill/>
        </p:spPr>
        <p:txBody>
          <a:bodyPr wrap="square" lIns="91440" tIns="45720" rIns="91440" bIns="45720" anchor="t">
            <a:spAutoFit/>
          </a:bodyPr>
          <a:lstStyle/>
          <a:p>
            <a:r>
              <a:rPr lang="en-IN" sz="1200"/>
              <a:t>4. </a:t>
            </a:r>
            <a:r>
              <a:rPr lang="en-IN" sz="1200">
                <a:hlinkClick r:id="rId3"/>
              </a:rPr>
              <a:t>https://arxiv.org/abs/1901.02731</a:t>
            </a:r>
            <a:endParaRPr lang="en-IN" sz="1200"/>
          </a:p>
          <a:p>
            <a:endParaRPr lang="en-IN" sz="1200"/>
          </a:p>
          <a:p>
            <a:r>
              <a:rPr lang="en-IN" sz="1200"/>
              <a:t>5. Qadir, M. S., BİLGİN, G. (2023). Active learning with Bayesian CNN Using</a:t>
            </a:r>
          </a:p>
          <a:p>
            <a:r>
              <a:rPr lang="en-IN" sz="1200"/>
              <a:t>the BALD Method for Hyperspectral Image Classification. Mesopotamian Journal</a:t>
            </a:r>
          </a:p>
          <a:p>
            <a:r>
              <a:rPr lang="en-IN" sz="1200"/>
              <a:t>of Big Data, 2023, 53–60. https://doi.org/10.58496/MJBD/2023/008 </a:t>
            </a:r>
          </a:p>
          <a:p>
            <a:endParaRPr lang="en-IN" sz="1200"/>
          </a:p>
          <a:p>
            <a:r>
              <a:rPr lang="en-IN" sz="1200"/>
              <a:t>6. F. Sultana, A. Sufian and P. Dutta, "Advancements in Image Classification using</a:t>
            </a:r>
            <a:endParaRPr lang="en-IN"/>
          </a:p>
          <a:p>
            <a:r>
              <a:rPr lang="en-IN" sz="1200"/>
              <a:t>Convolutional Neural Network," 2018 Fourth International Conference on Research</a:t>
            </a:r>
            <a:endParaRPr lang="en-IN"/>
          </a:p>
          <a:p>
            <a:r>
              <a:rPr lang="en-IN" sz="1200"/>
              <a:t>in Computational Intelligence and Communication Networks (ICRCICN), Kolkata,</a:t>
            </a:r>
            <a:endParaRPr lang="en-IN"/>
          </a:p>
          <a:p>
            <a:r>
              <a:rPr lang="en-IN" sz="1200"/>
              <a:t>India, 2018, pp. 122-129, </a:t>
            </a:r>
            <a:r>
              <a:rPr lang="en-IN" sz="1200" err="1"/>
              <a:t>doi</a:t>
            </a:r>
            <a:r>
              <a:rPr lang="en-IN" sz="1200"/>
              <a:t>: 10.1109/ICRCICN.2018.8718718.</a:t>
            </a:r>
            <a:endParaRPr lang="en-IN"/>
          </a:p>
          <a:p>
            <a:endParaRPr lang="en-IN" sz="1200"/>
          </a:p>
          <a:p>
            <a:r>
              <a:rPr lang="en-IN" sz="1200"/>
              <a:t>7. Ramprasath, M., Anand, M. V., Hariharan, S. (2018). Image classification</a:t>
            </a:r>
            <a:endParaRPr lang="en-IN"/>
          </a:p>
          <a:p>
            <a:r>
              <a:rPr lang="en-IN" sz="1200"/>
              <a:t>using convolutional neural networks. International Journal of Pure and Applied</a:t>
            </a:r>
            <a:endParaRPr lang="en-IN"/>
          </a:p>
          <a:p>
            <a:r>
              <a:rPr lang="en-IN" sz="1200"/>
              <a:t>Mathematics, 119(17), 1307-1319.</a:t>
            </a:r>
            <a:endParaRPr lang="en-IN"/>
          </a:p>
          <a:p>
            <a:endParaRPr lang="en-IN" sz="1200"/>
          </a:p>
          <a:p>
            <a:r>
              <a:rPr lang="en-IN" sz="1200"/>
              <a:t>8. Hossain, M. A., Sajib, M. S. A. (2019). Classification of image using convolutional neural network (CNN). Global Journal of Computer Science and Technology,</a:t>
            </a:r>
            <a:endParaRPr lang="en-IN"/>
          </a:p>
          <a:p>
            <a:r>
              <a:rPr lang="en-IN" sz="1200"/>
              <a:t>19(2). </a:t>
            </a:r>
            <a:br>
              <a:rPr lang="en-IN" sz="1200"/>
            </a:br>
            <a:br>
              <a:rPr lang="en-IN" sz="1200"/>
            </a:br>
            <a:endParaRPr lang="en-IN" sz="1200"/>
          </a:p>
        </p:txBody>
      </p:sp>
    </p:spTree>
    <p:extLst>
      <p:ext uri="{BB962C8B-B14F-4D97-AF65-F5344CB8AC3E}">
        <p14:creationId xmlns:p14="http://schemas.microsoft.com/office/powerpoint/2010/main" val="1118004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77BFA2-134E-4781-EB6F-84BAD6E6B75F}"/>
              </a:ext>
            </a:extLst>
          </p:cNvPr>
          <p:cNvSpPr>
            <a:spLocks noGrp="1"/>
          </p:cNvSpPr>
          <p:nvPr>
            <p:ph type="title"/>
          </p:nvPr>
        </p:nvSpPr>
        <p:spPr>
          <a:xfrm>
            <a:off x="671874" y="541277"/>
            <a:ext cx="5321400" cy="991889"/>
          </a:xfrm>
        </p:spPr>
        <p:txBody>
          <a:bodyPr/>
          <a:lstStyle/>
          <a:p>
            <a:r>
              <a:rPr lang="en-IN"/>
              <a:t>Assigning Training and Testing Data</a:t>
            </a:r>
          </a:p>
        </p:txBody>
      </p:sp>
      <p:sp>
        <p:nvSpPr>
          <p:cNvPr id="6" name="TextBox 5">
            <a:extLst>
              <a:ext uri="{FF2B5EF4-FFF2-40B4-BE49-F238E27FC236}">
                <a16:creationId xmlns:a16="http://schemas.microsoft.com/office/drawing/2014/main" id="{ABAEBB8A-0371-83D9-8D81-DEADC708F58D}"/>
              </a:ext>
            </a:extLst>
          </p:cNvPr>
          <p:cNvSpPr txBox="1"/>
          <p:nvPr/>
        </p:nvSpPr>
        <p:spPr>
          <a:xfrm>
            <a:off x="802505" y="2286896"/>
            <a:ext cx="5060138" cy="1323439"/>
          </a:xfrm>
          <a:prstGeom prst="rect">
            <a:avLst/>
          </a:prstGeom>
          <a:noFill/>
        </p:spPr>
        <p:txBody>
          <a:bodyPr wrap="square" rtlCol="0">
            <a:spAutoFit/>
          </a:bodyPr>
          <a:lstStyle/>
          <a:p>
            <a:r>
              <a:rPr lang="en-US" sz="1600" i="1" err="1">
                <a:solidFill>
                  <a:srgbClr val="C00000"/>
                </a:solidFill>
                <a:latin typeface="Consolas" panose="020B0609020204030204" pitchFamily="49" charset="0"/>
              </a:rPr>
              <a:t>train_dir</a:t>
            </a:r>
            <a:r>
              <a:rPr lang="en-US" sz="1600" i="1">
                <a:solidFill>
                  <a:srgbClr val="C00000"/>
                </a:solidFill>
                <a:latin typeface="Consolas" panose="020B0609020204030204" pitchFamily="49" charset="0"/>
              </a:rPr>
              <a:t> = </a:t>
            </a:r>
            <a:r>
              <a:rPr lang="en-US" sz="1600" i="1" err="1">
                <a:solidFill>
                  <a:srgbClr val="C00000"/>
                </a:solidFill>
                <a:latin typeface="Consolas" panose="020B0609020204030204" pitchFamily="49" charset="0"/>
              </a:rPr>
              <a:t>os.path.join</a:t>
            </a:r>
            <a:r>
              <a:rPr lang="en-US" sz="1600" i="1">
                <a:solidFill>
                  <a:srgbClr val="C00000"/>
                </a:solidFill>
                <a:latin typeface="Consolas" panose="020B0609020204030204" pitchFamily="49" charset="0"/>
              </a:rPr>
              <a:t>("</a:t>
            </a:r>
            <a:r>
              <a:rPr lang="en-US" sz="1600" i="1" err="1">
                <a:solidFill>
                  <a:srgbClr val="C00000"/>
                </a:solidFill>
                <a:latin typeface="Consolas" panose="020B0609020204030204" pitchFamily="49" charset="0"/>
              </a:rPr>
              <a:t>flowers_splitted</a:t>
            </a:r>
            <a:r>
              <a:rPr lang="en-US" sz="1600" i="1">
                <a:solidFill>
                  <a:srgbClr val="C00000"/>
                </a:solidFill>
                <a:latin typeface="Consolas" panose="020B0609020204030204" pitchFamily="49" charset="0"/>
              </a:rPr>
              <a:t>/train/")</a:t>
            </a:r>
          </a:p>
          <a:p>
            <a:endParaRPr lang="en-US" sz="1600" i="1">
              <a:solidFill>
                <a:srgbClr val="C00000"/>
              </a:solidFill>
              <a:latin typeface="Consolas" panose="020B0609020204030204" pitchFamily="49" charset="0"/>
            </a:endParaRPr>
          </a:p>
          <a:p>
            <a:r>
              <a:rPr lang="en-US" sz="1600" i="1" err="1">
                <a:solidFill>
                  <a:srgbClr val="C00000"/>
                </a:solidFill>
                <a:latin typeface="Consolas" panose="020B0609020204030204" pitchFamily="49" charset="0"/>
              </a:rPr>
              <a:t>test_dir</a:t>
            </a:r>
            <a:r>
              <a:rPr lang="en-US" sz="1600" i="1">
                <a:solidFill>
                  <a:srgbClr val="C00000"/>
                </a:solidFill>
                <a:latin typeface="Consolas" panose="020B0609020204030204" pitchFamily="49" charset="0"/>
              </a:rPr>
              <a:t> = </a:t>
            </a:r>
            <a:r>
              <a:rPr lang="en-US" sz="1600" i="1" err="1">
                <a:solidFill>
                  <a:srgbClr val="C00000"/>
                </a:solidFill>
                <a:latin typeface="Consolas" panose="020B0609020204030204" pitchFamily="49" charset="0"/>
              </a:rPr>
              <a:t>os.path.join</a:t>
            </a:r>
            <a:r>
              <a:rPr lang="en-US" sz="1600" i="1">
                <a:solidFill>
                  <a:srgbClr val="C00000"/>
                </a:solidFill>
                <a:latin typeface="Consolas" panose="020B0609020204030204" pitchFamily="49" charset="0"/>
              </a:rPr>
              <a:t>("</a:t>
            </a:r>
            <a:r>
              <a:rPr lang="en-US" sz="1600" i="1" err="1">
                <a:solidFill>
                  <a:srgbClr val="C00000"/>
                </a:solidFill>
                <a:latin typeface="Consolas" panose="020B0609020204030204" pitchFamily="49" charset="0"/>
              </a:rPr>
              <a:t>flowers_splitted</a:t>
            </a:r>
            <a:r>
              <a:rPr lang="en-US" sz="1600" i="1">
                <a:solidFill>
                  <a:srgbClr val="C00000"/>
                </a:solidFill>
                <a:latin typeface="Consolas" panose="020B0609020204030204" pitchFamily="49" charset="0"/>
              </a:rPr>
              <a:t>/</a:t>
            </a:r>
            <a:r>
              <a:rPr lang="en-US" sz="1600" i="1" err="1">
                <a:solidFill>
                  <a:srgbClr val="C00000"/>
                </a:solidFill>
                <a:latin typeface="Consolas" panose="020B0609020204030204" pitchFamily="49" charset="0"/>
              </a:rPr>
              <a:t>val</a:t>
            </a:r>
            <a:r>
              <a:rPr lang="en-US" sz="1600" i="1">
                <a:solidFill>
                  <a:srgbClr val="C00000"/>
                </a:solidFill>
                <a:latin typeface="Consolas" panose="020B0609020204030204" pitchFamily="49" charset="0"/>
              </a:rPr>
              <a:t>/")</a:t>
            </a:r>
          </a:p>
        </p:txBody>
      </p:sp>
    </p:spTree>
    <p:extLst>
      <p:ext uri="{BB962C8B-B14F-4D97-AF65-F5344CB8AC3E}">
        <p14:creationId xmlns:p14="http://schemas.microsoft.com/office/powerpoint/2010/main" val="1235478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469D4-136F-F15F-4ECD-DD2624E85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366ABC-100E-EED6-1254-87A497974605}"/>
              </a:ext>
            </a:extLst>
          </p:cNvPr>
          <p:cNvSpPr>
            <a:spLocks noGrp="1"/>
          </p:cNvSpPr>
          <p:nvPr>
            <p:ph type="title"/>
          </p:nvPr>
        </p:nvSpPr>
        <p:spPr>
          <a:xfrm>
            <a:off x="569605" y="84078"/>
            <a:ext cx="8012309" cy="625338"/>
          </a:xfrm>
        </p:spPr>
        <p:txBody>
          <a:bodyPr spcFirstLastPara="1" wrap="square" lIns="91425" tIns="91425" rIns="91425" bIns="91425" anchor="t" anchorCtr="0">
            <a:noAutofit/>
          </a:bodyPr>
          <a:lstStyle/>
          <a:p>
            <a:pPr algn="ctr"/>
            <a:r>
              <a:rPr lang="en-GB" sz="1500" b="0">
                <a:solidFill>
                  <a:srgbClr val="292929"/>
                </a:solidFill>
                <a:latin typeface="Consolas"/>
              </a:rPr>
              <a:t>We can use image generator from TensorFlow to generate training and test data as well as to automate the labelling process of our images.</a:t>
            </a:r>
            <a:endParaRPr lang="en-US"/>
          </a:p>
          <a:p>
            <a:pPr algn="ctr"/>
            <a:endParaRPr lang="en-GB"/>
          </a:p>
        </p:txBody>
      </p:sp>
      <p:pic>
        <p:nvPicPr>
          <p:cNvPr id="6" name="Picture 5" descr="A computer screen shot of a program&#10;&#10;Description automatically generated">
            <a:extLst>
              <a:ext uri="{FF2B5EF4-FFF2-40B4-BE49-F238E27FC236}">
                <a16:creationId xmlns:a16="http://schemas.microsoft.com/office/drawing/2014/main" id="{D15AF9B3-93A5-23CE-2CD9-DC8D5337017B}"/>
              </a:ext>
            </a:extLst>
          </p:cNvPr>
          <p:cNvPicPr>
            <a:picLocks noChangeAspect="1"/>
          </p:cNvPicPr>
          <p:nvPr/>
        </p:nvPicPr>
        <p:blipFill>
          <a:blip r:embed="rId3"/>
          <a:stretch>
            <a:fillRect/>
          </a:stretch>
        </p:blipFill>
        <p:spPr>
          <a:xfrm>
            <a:off x="1445043" y="758991"/>
            <a:ext cx="6246395" cy="3783431"/>
          </a:xfrm>
          <a:prstGeom prst="rect">
            <a:avLst/>
          </a:prstGeom>
        </p:spPr>
      </p:pic>
    </p:spTree>
    <p:extLst>
      <p:ext uri="{BB962C8B-B14F-4D97-AF65-F5344CB8AC3E}">
        <p14:creationId xmlns:p14="http://schemas.microsoft.com/office/powerpoint/2010/main" val="1263818634"/>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Clean and Neat Style Portfolio by Slidesgo">
  <a:themeElements>
    <a:clrScheme name="Simple Light">
      <a:dk1>
        <a:srgbClr val="191919"/>
      </a:dk1>
      <a:lt1>
        <a:srgbClr val="FFFFFF"/>
      </a:lt1>
      <a:dk2>
        <a:srgbClr val="45818E"/>
      </a:dk2>
      <a:lt2>
        <a:srgbClr val="D9D9D9"/>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75</Slides>
  <Notes>36</Notes>
  <HiddenSlides>0</HiddenSlide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Clean and Neat Style Portfolio by Slidesgo</vt:lpstr>
      <vt:lpstr>MIS-5 END TERM PROJECT TEAM - 2</vt:lpstr>
      <vt:lpstr>TEAM</vt:lpstr>
      <vt:lpstr>PowerPoint Presentation</vt:lpstr>
      <vt:lpstr>About the Dataset</vt:lpstr>
      <vt:lpstr>Loading the Data</vt:lpstr>
      <vt:lpstr>PowerPoint Presentation</vt:lpstr>
      <vt:lpstr>How do we split the Folders?</vt:lpstr>
      <vt:lpstr>Assigning Training and Testing Data</vt:lpstr>
      <vt:lpstr>We can use image generator from TensorFlow to generate training and test data as well as to automate the labelling process of our images. </vt:lpstr>
      <vt:lpstr>Now we can call the function above to generate our training and test set by passing the variables train_dir and test_dir that we have defined earlier.</vt:lpstr>
      <vt:lpstr>IMAGE CLASSIFICATION USING CNN</vt:lpstr>
      <vt:lpstr>Convolutional Neural Networks</vt:lpstr>
      <vt:lpstr>CONVOLUTION OPERATION</vt:lpstr>
      <vt:lpstr>Approach</vt:lpstr>
      <vt:lpstr>Code</vt:lpstr>
      <vt:lpstr>Output</vt:lpstr>
      <vt:lpstr>Now, we need to compile the model. We have used Adam optimizer for the model. As the problem is a classification problem, we need to use categorical cross-entropy as the loss function. Finally, accuracy metrics was used.</vt:lpstr>
      <vt:lpstr>Finally, we can now make a prediction based on images in our test set with the trained model. We have created a function to preprocess the image that we want to predict and then assign the model to make a prediction based on that image.</vt:lpstr>
      <vt:lpstr>Output</vt:lpstr>
      <vt:lpstr>Observation</vt:lpstr>
      <vt:lpstr>IMAGE CLASSIFICATION USING BAYESIAN CNN</vt:lpstr>
      <vt:lpstr>PowerPoint Presentation</vt:lpstr>
      <vt:lpstr>PowerPoint Presentation</vt:lpstr>
      <vt:lpstr>To build a Bayesian CNN, we need to first import the necessary libraries. In this article, we’re going to use TensorFlow Probability library to create the first and the last layers of our neural networks model.  We can install the python library using the command: pip install tensorflow-probability    We will start by importing the necessary libraries to our environment.</vt:lpstr>
      <vt:lpstr>Approach</vt:lpstr>
      <vt:lpstr>The Convolutional2DReparameterization Layer</vt:lpstr>
      <vt:lpstr>The DenseReparameterization Layer</vt:lpstr>
      <vt:lpstr>Code</vt:lpstr>
      <vt:lpstr>Output</vt:lpstr>
      <vt:lpstr>Compile</vt:lpstr>
      <vt:lpstr>Training</vt:lpstr>
      <vt:lpstr>Prediction</vt:lpstr>
      <vt:lpstr>Output</vt:lpstr>
      <vt:lpstr>PowerPoint Presentation</vt:lpstr>
      <vt:lpstr>Conclusion</vt:lpstr>
      <vt:lpstr>IMAGE CLASSIFICATION USING DMD BASED FEATURE EXTRACTION</vt:lpstr>
      <vt:lpstr>PowerPoint Presentation</vt:lpstr>
      <vt:lpstr>DMD FOR IMAGE CLASSIFICATION</vt:lpstr>
      <vt:lpstr>CODE </vt:lpstr>
      <vt:lpstr>PowerPoint Presentation</vt:lpstr>
      <vt:lpstr>PowerPoint Presentation</vt:lpstr>
      <vt:lpstr>PowerPoint Presentation</vt:lpstr>
      <vt:lpstr>EVALUATION</vt:lpstr>
      <vt:lpstr>PowerPoint Presentation</vt:lpstr>
      <vt:lpstr>RESULTS </vt:lpstr>
      <vt:lpstr>IMAGE CLASSIFICATION USING BNN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EDGE DETECTION USING BAYESIAN CNN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MIS-5 END TERM PROJECT TEAM - 2</dc:title>
  <cp:revision>3</cp:revision>
  <dcterms:modified xsi:type="dcterms:W3CDTF">2023-12-27T03:24:15Z</dcterms:modified>
</cp:coreProperties>
</file>